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04F5-956E-4D0B-908A-DDD5FB531DE8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37AA-8868-44EC-B478-1A6F933C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1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04F5-956E-4D0B-908A-DDD5FB531DE8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37AA-8868-44EC-B478-1A6F933C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5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1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0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7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2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4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1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smtClean="0"/>
              <a:t>生命的傳承</a:t>
            </a:r>
            <a:endParaRPr lang="en-US" sz="6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3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8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生命的傳承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nlaw</dc:creator>
  <cp:lastModifiedBy>nlaw</cp:lastModifiedBy>
  <cp:revision>1</cp:revision>
  <dcterms:created xsi:type="dcterms:W3CDTF">2018-10-01T18:47:40Z</dcterms:created>
  <dcterms:modified xsi:type="dcterms:W3CDTF">2018-10-01T18:47:40Z</dcterms:modified>
</cp:coreProperties>
</file>