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2FC0-8956-441C-8F65-9066ADA796A2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516C-797D-40FF-8147-E6D0D79A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2FC0-8956-441C-8F65-9066ADA796A2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516C-797D-40FF-8147-E6D0D79A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0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5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1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1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7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3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0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3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3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4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0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7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6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nlaw</dc:creator>
  <cp:lastModifiedBy>nlaw</cp:lastModifiedBy>
  <cp:revision>1</cp:revision>
  <dcterms:created xsi:type="dcterms:W3CDTF">2018-10-01T18:45:12Z</dcterms:created>
  <dcterms:modified xsi:type="dcterms:W3CDTF">2018-10-01T18:45:12Z</dcterms:modified>
</cp:coreProperties>
</file>