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51A-BC66-440B-9938-3D32256058E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267D-6195-4BA5-A24F-7119C043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F51A-BC66-440B-9938-3D32256058E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267D-6195-4BA5-A24F-7119C043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8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8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7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5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3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1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5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1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7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8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20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9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8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9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4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7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9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6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9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02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2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0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5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8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8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0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7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nlaw</dc:creator>
  <cp:lastModifiedBy>nlaw</cp:lastModifiedBy>
  <cp:revision>1</cp:revision>
  <dcterms:created xsi:type="dcterms:W3CDTF">2018-10-01T18:49:13Z</dcterms:created>
  <dcterms:modified xsi:type="dcterms:W3CDTF">2018-10-01T18:49:13Z</dcterms:modified>
</cp:coreProperties>
</file>