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407" r:id="rId2"/>
    <p:sldId id="424" r:id="rId3"/>
    <p:sldId id="408" r:id="rId4"/>
    <p:sldId id="435" r:id="rId5"/>
    <p:sldId id="425" r:id="rId6"/>
    <p:sldId id="432" r:id="rId7"/>
    <p:sldId id="438" r:id="rId8"/>
    <p:sldId id="410" r:id="rId9"/>
    <p:sldId id="412" r:id="rId10"/>
    <p:sldId id="468" r:id="rId11"/>
    <p:sldId id="452" r:id="rId12"/>
    <p:sldId id="467" r:id="rId13"/>
    <p:sldId id="444" r:id="rId14"/>
    <p:sldId id="461" r:id="rId15"/>
    <p:sldId id="462" r:id="rId16"/>
    <p:sldId id="445" r:id="rId17"/>
    <p:sldId id="463" r:id="rId18"/>
    <p:sldId id="464" r:id="rId19"/>
    <p:sldId id="465" r:id="rId20"/>
    <p:sldId id="443" r:id="rId21"/>
    <p:sldId id="447" r:id="rId22"/>
    <p:sldId id="446" r:id="rId23"/>
    <p:sldId id="466" r:id="rId24"/>
    <p:sldId id="368" r:id="rId25"/>
    <p:sldId id="453" r:id="rId26"/>
    <p:sldId id="384" r:id="rId27"/>
    <p:sldId id="454" r:id="rId28"/>
    <p:sldId id="370" r:id="rId29"/>
    <p:sldId id="455" r:id="rId30"/>
    <p:sldId id="369" r:id="rId31"/>
    <p:sldId id="472" r:id="rId32"/>
    <p:sldId id="473" r:id="rId33"/>
    <p:sldId id="456" r:id="rId34"/>
    <p:sldId id="457" r:id="rId35"/>
    <p:sldId id="387" r:id="rId36"/>
    <p:sldId id="460" r:id="rId37"/>
    <p:sldId id="440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0000FF"/>
    <a:srgbClr val="660066"/>
    <a:srgbClr val="008000"/>
    <a:srgbClr val="00FF00"/>
    <a:srgbClr val="FFEFFF"/>
    <a:srgbClr val="FFCCFF"/>
    <a:srgbClr val="CCFFFF"/>
    <a:srgbClr val="AFFF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3318" y="-17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4DEF72-8CFA-42A1-B4E5-7D638AFA5CB8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A4658-A83D-47F7-AE49-9AD2168B981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3744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A4658-A83D-47F7-AE49-9AD2168B981E}" type="slidenum">
              <a:rPr lang="en-CA" smtClean="0"/>
              <a:pPr/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A4658-A83D-47F7-AE49-9AD2168B981E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A4658-A83D-47F7-AE49-9AD2168B981E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Thomas</a:t>
            </a:r>
            <a:r>
              <a:rPr lang="en-CA" baseline="0" dirty="0" smtClean="0"/>
              <a:t> Couture, The Romans of the Decadence.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A4658-A83D-47F7-AE49-9AD2168B981E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0898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6651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0650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4753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3461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0286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9474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124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8410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61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334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5BF9A-31D1-48D5-9A58-E107CCF7B094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731C6-A6DF-4E90-AE16-28C068522E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3569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5" descr="http://www.theage.com.au/ffximage/2005/07/02/lobster_narrowweb__200x266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195736" y="0"/>
            <a:ext cx="4896544" cy="687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giniporter.files.wordpress.com/2011/11/sle10475b-sahr_dauda-11_lo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40000" contrast="-5000"/>
          </a:blip>
          <a:srcRect/>
          <a:stretch>
            <a:fillRect/>
          </a:stretch>
        </p:blipFill>
        <p:spPr bwMode="auto">
          <a:xfrm>
            <a:off x="2411760" y="0"/>
            <a:ext cx="455901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media.thestar.topscms.com/images/53/c1/650efd0e49eca87c19a1eb5a2ed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904" y="0"/>
            <a:ext cx="967774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http://www.kvh.com.au/Images/bone%20pinn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7416824" cy="55626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8871" y="0"/>
            <a:ext cx="9522871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0"/>
            <a:ext cx="4660059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styletips101.com/wp-content/uploads/2010/07/big-ba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650268"/>
            <a:ext cx="4320480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iniporter.files.wordpress.com/2011/11/sle10475b-sahr_dauda-11_lo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/>
          <a:stretch>
            <a:fillRect/>
          </a:stretch>
        </p:blipFill>
        <p:spPr bwMode="auto">
          <a:xfrm>
            <a:off x="2411760" y="548680"/>
            <a:ext cx="3995935" cy="5577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548680"/>
            <a:ext cx="5328592" cy="5653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2mediate.org/nz/newsletters2006/outstretched%20ha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328592" cy="6938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iniporter.files.wordpress.com/2011/11/sle10475b-sahr_dauda-11_lo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-252536" y="0"/>
            <a:ext cx="2411760" cy="3366441"/>
          </a:xfrm>
          <a:prstGeom prst="rect">
            <a:avLst/>
          </a:prstGeom>
          <a:noFill/>
        </p:spPr>
      </p:pic>
      <p:pic>
        <p:nvPicPr>
          <p:cNvPr id="4" name="Picture 4" descr="http://www.2mediate.org/nz/newsletters2006/outstretched%20h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858719"/>
            <a:ext cx="2376264" cy="299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276872"/>
            <a:ext cx="2295525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flipH="1">
            <a:off x="3059832" y="692696"/>
            <a:ext cx="129614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/>
              <a:t>2:1-3</a:t>
            </a:r>
            <a:endParaRPr lang="en-CA" sz="3600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5148064" y="2348880"/>
            <a:ext cx="129614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/>
              <a:t>2:4-9</a:t>
            </a:r>
            <a:endParaRPr lang="en-CA" sz="3600" dirty="0"/>
          </a:p>
        </p:txBody>
      </p:sp>
      <p:sp>
        <p:nvSpPr>
          <p:cNvPr id="8" name="TextBox 7"/>
          <p:cNvSpPr txBox="1"/>
          <p:nvPr/>
        </p:nvSpPr>
        <p:spPr>
          <a:xfrm flipH="1">
            <a:off x="7164288" y="3933056"/>
            <a:ext cx="1296144" cy="707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4000" dirty="0" smtClean="0">
                <a:solidFill>
                  <a:srgbClr val="FF0000"/>
                </a:solidFill>
              </a:rPr>
              <a:t>2:10</a:t>
            </a:r>
            <a:endParaRPr lang="en-CA" sz="4000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427984" y="1412776"/>
            <a:ext cx="720080" cy="86409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6444208" y="2996952"/>
            <a:ext cx="792088" cy="93610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giniporter.files.wordpress.com/2011/11/sle10475b-sahr_dauda-11_lo.jpg"/>
          <p:cNvPicPr>
            <a:picLocks noChangeAspect="1" noChangeArrowheads="1"/>
          </p:cNvPicPr>
          <p:nvPr/>
        </p:nvPicPr>
        <p:blipFill>
          <a:blip r:embed="rId3" cstate="print">
            <a:lum bright="57000" contrast="-12000"/>
          </a:blip>
          <a:srcRect/>
          <a:stretch>
            <a:fillRect/>
          </a:stretch>
        </p:blipFill>
        <p:spPr bwMode="auto">
          <a:xfrm>
            <a:off x="2411760" y="0"/>
            <a:ext cx="4559011" cy="6858000"/>
          </a:xfrm>
          <a:prstGeom prst="rect">
            <a:avLst/>
          </a:prstGeom>
          <a:noFill/>
        </p:spPr>
      </p:pic>
      <p:pic>
        <p:nvPicPr>
          <p:cNvPr id="4" name="Picture 2" descr="http://giniporter.files.wordpress.com/2011/11/sle10475b-sahr_dauda-11_lo.jpg"/>
          <p:cNvPicPr>
            <a:picLocks noChangeAspect="1" noChangeArrowheads="1"/>
          </p:cNvPicPr>
          <p:nvPr/>
        </p:nvPicPr>
        <p:blipFill>
          <a:blip r:embed="rId3" cstate="print">
            <a:grayscl/>
            <a:lum bright="71000" contrast="-1000"/>
          </a:blip>
          <a:srcRect/>
          <a:stretch>
            <a:fillRect/>
          </a:stretch>
        </p:blipFill>
        <p:spPr bwMode="auto">
          <a:xfrm>
            <a:off x="2411760" y="0"/>
            <a:ext cx="4559011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23528" y="332656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[</a:t>
            </a:r>
            <a:r>
              <a:rPr lang="ja-JP" altLang="en-US" sz="4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所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是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]: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死在過犯罪惡之中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, …</a:t>
            </a:r>
          </a:p>
          <a:p>
            <a:pPr>
              <a:buFont typeface="Arial" pitchFamily="34" charset="0"/>
              <a:buChar char="•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[</a:t>
            </a:r>
            <a:r>
              <a:rPr lang="ja-JP" altLang="en-US" sz="4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所為</a:t>
            </a:r>
            <a:r>
              <a:rPr lang="en-CA" altLang="ja-JP" sz="4400" b="1" dirty="0" smtClean="0">
                <a:latin typeface="PMingLiU" pitchFamily="18" charset="-120"/>
                <a:ea typeface="PMingLiU" pitchFamily="18" charset="-120"/>
              </a:rPr>
              <a:t>]: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在其中</a:t>
            </a:r>
            <a:r>
              <a:rPr lang="zh-TW" altLang="en-US" sz="4400" b="1" dirty="0" smtClean="0">
                <a:solidFill>
                  <a:srgbClr val="0000FF"/>
                </a:solidFill>
                <a:latin typeface="PMingLiU" pitchFamily="18" charset="-120"/>
                <a:ea typeface="PMingLiU" pitchFamily="18" charset="-120"/>
              </a:rPr>
              <a:t>  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你們 行事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(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為人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)</a:t>
            </a:r>
          </a:p>
          <a:p>
            <a:pPr lvl="1"/>
            <a:endParaRPr lang="en-CA" altLang="zh-TW" sz="3200" b="1" dirty="0" smtClean="0">
              <a:solidFill>
                <a:srgbClr val="00FF00"/>
              </a:solidFill>
              <a:latin typeface="PMingLiU" pitchFamily="18" charset="-120"/>
              <a:ea typeface="PMingLiU" pitchFamily="18" charset="-120"/>
            </a:endParaRPr>
          </a:p>
          <a:p>
            <a:pPr>
              <a:buFont typeface="Courier New" pitchFamily="49" charset="0"/>
              <a:buChar char="o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隨從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今世風俗</a:t>
            </a:r>
            <a:endParaRPr lang="en-CA" altLang="zh-TW" sz="44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  <a:p>
            <a:pPr>
              <a:buFont typeface="Courier New" pitchFamily="49" charset="0"/>
              <a:buChar char="o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順服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空中掌權者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的首領</a:t>
            </a:r>
            <a:endParaRPr lang="en-CA" altLang="zh-TW" sz="4400" b="1" dirty="0" smtClean="0">
              <a:latin typeface="PMingLiU" pitchFamily="18" charset="-120"/>
              <a:ea typeface="PMingLiU" pitchFamily="18" charset="-120"/>
            </a:endParaRPr>
          </a:p>
          <a:p>
            <a:pPr lvl="1"/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  (</a:t>
            </a:r>
            <a:r>
              <a:rPr lang="zh-TW" altLang="en-US" sz="3600" b="1" dirty="0" smtClean="0">
                <a:latin typeface="PMingLiU" pitchFamily="18" charset="-120"/>
                <a:ea typeface="PMingLiU" pitchFamily="18" charset="-120"/>
              </a:rPr>
              <a:t>就是現今在悖逆之子心中運行的邪靈</a:t>
            </a:r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) </a:t>
            </a:r>
          </a:p>
          <a:p>
            <a:pPr>
              <a:buFont typeface="Courier New" pitchFamily="49" charset="0"/>
              <a:buChar char="o"/>
            </a:pP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 放縱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肉體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的私慾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 </a:t>
            </a:r>
          </a:p>
          <a:p>
            <a:pPr lvl="1"/>
            <a:r>
              <a:rPr lang="en-CA" altLang="zh-TW" sz="3200" b="1" dirty="0" smtClean="0">
                <a:latin typeface="PMingLiU" pitchFamily="18" charset="-120"/>
                <a:ea typeface="PMingLiU" pitchFamily="18" charset="-120"/>
              </a:rPr>
              <a:t>  </a:t>
            </a:r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 (</a:t>
            </a:r>
            <a:r>
              <a:rPr lang="zh-TW" altLang="en-US" sz="3600" b="1" dirty="0" smtClean="0">
                <a:latin typeface="PMingLiU" pitchFamily="18" charset="-120"/>
                <a:ea typeface="PMingLiU" pitchFamily="18" charset="-120"/>
              </a:rPr>
              <a:t>隨著肉體和心中所喜好的去行</a:t>
            </a:r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) </a:t>
            </a:r>
          </a:p>
          <a:p>
            <a:pPr lvl="1"/>
            <a:endParaRPr lang="en-CA" altLang="zh-TW" sz="3200" b="1" dirty="0" smtClean="0">
              <a:latin typeface="PMingLiU" pitchFamily="18" charset="-120"/>
              <a:ea typeface="PMingLiU" pitchFamily="18" charset="-120"/>
            </a:endParaRPr>
          </a:p>
          <a:p>
            <a:pPr>
              <a:buFont typeface="Wingdings" pitchFamily="2" charset="2"/>
              <a:buChar char="§"/>
            </a:pPr>
            <a:r>
              <a:rPr lang="en-CA" altLang="zh-TW" sz="4000" b="1" dirty="0" smtClean="0">
                <a:latin typeface="PMingLiU" pitchFamily="18" charset="-120"/>
                <a:ea typeface="PMingLiU" pitchFamily="18" charset="-120"/>
              </a:rPr>
              <a:t> 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本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為可怒之子</a:t>
            </a:r>
            <a:endParaRPr lang="en-CA" sz="4400" b="1" dirty="0"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23528" y="332656"/>
            <a:ext cx="85689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[</a:t>
            </a:r>
            <a:r>
              <a:rPr lang="ja-JP" altLang="en-US" sz="4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所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是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]: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死在過犯罪惡之中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, …</a:t>
            </a:r>
          </a:p>
          <a:p>
            <a:pPr>
              <a:buFont typeface="Arial" pitchFamily="34" charset="0"/>
              <a:buChar char="•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[</a:t>
            </a:r>
            <a:r>
              <a:rPr lang="ja-JP" altLang="en-US" sz="4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所為</a:t>
            </a:r>
            <a:r>
              <a:rPr lang="en-CA" altLang="ja-JP" sz="4400" b="1" dirty="0" smtClean="0">
                <a:latin typeface="PMingLiU" pitchFamily="18" charset="-120"/>
                <a:ea typeface="PMingLiU" pitchFamily="18" charset="-120"/>
              </a:rPr>
              <a:t>]: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在其中</a:t>
            </a:r>
            <a:r>
              <a:rPr lang="zh-TW" altLang="en-US" sz="4400" b="1" dirty="0" smtClean="0">
                <a:solidFill>
                  <a:srgbClr val="0000FF"/>
                </a:solidFill>
                <a:latin typeface="PMingLiU" pitchFamily="18" charset="-120"/>
                <a:ea typeface="PMingLiU" pitchFamily="18" charset="-120"/>
              </a:rPr>
              <a:t>  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你們 行事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(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為人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1491" y="1988840"/>
            <a:ext cx="3018692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572000" y="4581128"/>
            <a:ext cx="357662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6600" b="1" smtClean="0">
                <a:latin typeface="PMingLiU" pitchFamily="18" charset="-120"/>
                <a:ea typeface="PMingLiU" pitchFamily="18" charset="-120"/>
              </a:rPr>
              <a:t>行屍走肉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http://sharing.kypost.com/sharewptv/photo/2012/05/30/Face_chewing_attack_20120530074313_320_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5" y="1844824"/>
            <a:ext cx="6624736" cy="4799170"/>
          </a:xfrm>
          <a:prstGeom prst="rect">
            <a:avLst/>
          </a:prstGeom>
          <a:noFill/>
        </p:spPr>
      </p:pic>
      <p:pic>
        <p:nvPicPr>
          <p:cNvPr id="6" name="Picture 2" descr="http://a.abcnews.com/images/US/ht_caylee_080717_m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808820"/>
            <a:ext cx="6732240" cy="504918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51520" y="188640"/>
            <a:ext cx="8568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 [</a:t>
            </a:r>
            <a:r>
              <a:rPr lang="ja-JP" altLang="en-US" sz="4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所為</a:t>
            </a:r>
            <a:r>
              <a:rPr lang="en-CA" altLang="ja-JP" sz="4400" b="1" dirty="0" smtClean="0">
                <a:latin typeface="PMingLiU" pitchFamily="18" charset="-120"/>
                <a:ea typeface="PMingLiU" pitchFamily="18" charset="-120"/>
              </a:rPr>
              <a:t>]: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在其中</a:t>
            </a:r>
            <a:r>
              <a:rPr lang="zh-TW" altLang="en-US" sz="4400" b="1" dirty="0" smtClean="0">
                <a:solidFill>
                  <a:srgbClr val="0000FF"/>
                </a:solidFill>
                <a:latin typeface="PMingLiU" pitchFamily="18" charset="-120"/>
                <a:ea typeface="PMingLiU" pitchFamily="18" charset="-120"/>
              </a:rPr>
              <a:t>  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你們 行事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(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為人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)</a:t>
            </a:r>
          </a:p>
        </p:txBody>
      </p:sp>
      <p:pic>
        <p:nvPicPr>
          <p:cNvPr id="9" name="Picture 4" descr="http://downloads.thedaily.com/ui-images/2011/11/08/110811-opinions-oped-honor-killings-esman-3-ss-662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628800"/>
            <a:ext cx="7624957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20" name="Picture 16" descr="http://i4.mirror.co.uk/incoming/article862556.ece/ALTERNATES/s615/Jun+L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1" y="2620229"/>
            <a:ext cx="6372200" cy="4237772"/>
          </a:xfrm>
          <a:prstGeom prst="rect">
            <a:avLst/>
          </a:prstGeom>
          <a:noFill/>
        </p:spPr>
      </p:pic>
      <p:pic>
        <p:nvPicPr>
          <p:cNvPr id="17" name="Picture 2" descr="http://www.topnews.in/usa/files/Luka-Rocco-Magnot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90327" cy="4653136"/>
          </a:xfrm>
          <a:prstGeom prst="rect">
            <a:avLst/>
          </a:prstGeom>
          <a:noFill/>
        </p:spPr>
      </p:pic>
      <p:sp>
        <p:nvSpPr>
          <p:cNvPr id="18" name="Rectangle 17"/>
          <p:cNvSpPr/>
          <p:nvPr/>
        </p:nvSpPr>
        <p:spPr>
          <a:xfrm>
            <a:off x="1835696" y="6237312"/>
            <a:ext cx="880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Jun Lin </a:t>
            </a:r>
            <a:endParaRPr lang="en-CA" dirty="0"/>
          </a:p>
        </p:txBody>
      </p:sp>
      <p:sp>
        <p:nvSpPr>
          <p:cNvPr id="19" name="Rectangle 18"/>
          <p:cNvSpPr/>
          <p:nvPr/>
        </p:nvSpPr>
        <p:spPr>
          <a:xfrm>
            <a:off x="4499992" y="260648"/>
            <a:ext cx="1639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Luka </a:t>
            </a:r>
            <a:r>
              <a:rPr lang="en-CA" dirty="0" err="1" smtClean="0"/>
              <a:t>Magnotta</a:t>
            </a:r>
            <a:r>
              <a:rPr lang="en-CA" dirty="0" smtClean="0"/>
              <a:t>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i.i.com.com/cnwk.1d/i/tim/2013/04/17/559858_483942991669410_1916770215_n_1_540x4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402887"/>
            <a:ext cx="6408712" cy="4806534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707904" y="260648"/>
            <a:ext cx="1933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err="1" smtClean="0"/>
              <a:t>Tamerlan</a:t>
            </a:r>
            <a:r>
              <a:rPr lang="en-CA" dirty="0" smtClean="0"/>
              <a:t> </a:t>
            </a:r>
            <a:r>
              <a:rPr lang="en-CA" dirty="0" err="1" smtClean="0"/>
              <a:t>Tsarnaev</a:t>
            </a:r>
            <a:endParaRPr lang="en-CA" dirty="0"/>
          </a:p>
        </p:txBody>
      </p:sp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35896" cy="495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60648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b="1" dirty="0" smtClean="0">
                <a:solidFill>
                  <a:srgbClr val="0000FF"/>
                </a:solidFill>
              </a:rPr>
              <a:t>你們</a:t>
            </a:r>
            <a:r>
              <a:rPr lang="en-CA" altLang="zh-TW" sz="6000" b="1" dirty="0" smtClean="0">
                <a:solidFill>
                  <a:srgbClr val="0000FF"/>
                </a:solidFill>
              </a:rPr>
              <a:t> </a:t>
            </a:r>
            <a:r>
              <a:rPr lang="en-CA" altLang="zh-TW" sz="6000" b="1" dirty="0" smtClean="0"/>
              <a:t>…</a:t>
            </a:r>
            <a:r>
              <a:rPr lang="en-CA" altLang="zh-TW" sz="6000" b="1" dirty="0" smtClean="0">
                <a:solidFill>
                  <a:srgbClr val="0000FF"/>
                </a:solidFill>
              </a:rPr>
              <a:t> </a:t>
            </a:r>
            <a:r>
              <a:rPr lang="zh-TW" altLang="en-US" sz="6000" b="1" dirty="0" smtClean="0">
                <a:solidFill>
                  <a:srgbClr val="0000FF"/>
                </a:solidFill>
              </a:rPr>
              <a:t>我們</a:t>
            </a:r>
            <a:r>
              <a:rPr lang="zh-TW" altLang="en-US" sz="6000" b="1" dirty="0" smtClean="0"/>
              <a:t>從前也都</a:t>
            </a:r>
            <a:r>
              <a:rPr lang="en-CA" altLang="zh-TW" sz="6000" b="1" dirty="0" smtClean="0"/>
              <a:t> …</a:t>
            </a:r>
          </a:p>
          <a:p>
            <a:r>
              <a:rPr lang="zh-TW" altLang="en-US" sz="6000" b="1" dirty="0" smtClean="0"/>
              <a:t>在</a:t>
            </a:r>
            <a:r>
              <a:rPr lang="zh-TW" altLang="en-US" sz="6000" b="1" dirty="0" smtClean="0">
                <a:solidFill>
                  <a:srgbClr val="0000FF"/>
                </a:solidFill>
              </a:rPr>
              <a:t>他們</a:t>
            </a:r>
            <a:r>
              <a:rPr lang="zh-TW" altLang="en-US" sz="6000" b="1" dirty="0" smtClean="0"/>
              <a:t>中間</a:t>
            </a:r>
            <a:r>
              <a:rPr lang="en-CA" altLang="zh-TW" sz="6000" b="1" dirty="0" smtClean="0"/>
              <a:t>, …</a:t>
            </a:r>
          </a:p>
          <a:p>
            <a:r>
              <a:rPr lang="zh-TW" altLang="en-US" sz="6000" b="1" dirty="0" smtClean="0"/>
              <a:t>和別人一樣</a:t>
            </a:r>
            <a:endParaRPr lang="en-CA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3717032"/>
            <a:ext cx="7416824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ja-JP" altLang="en-US" sz="4800" b="1" smtClean="0">
                <a:solidFill>
                  <a:srgbClr val="0000FF"/>
                </a:solidFill>
                <a:latin typeface="PMingLiU" pitchFamily="18" charset="-120"/>
                <a:ea typeface="PMingLiU" pitchFamily="18" charset="-120"/>
              </a:rPr>
              <a:t>五十步</a:t>
            </a:r>
            <a:endParaRPr lang="en-CA" altLang="ja-JP" sz="4800" b="1" dirty="0" smtClean="0">
              <a:solidFill>
                <a:srgbClr val="0000FF"/>
              </a:solidFill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4800" b="1" smtClean="0">
                <a:latin typeface="PMingLiU" pitchFamily="18" charset="-120"/>
                <a:ea typeface="PMingLiU" pitchFamily="18" charset="-120"/>
              </a:rPr>
              <a:t>笑</a:t>
            </a:r>
            <a:endParaRPr lang="en-CA" altLang="ja-JP" sz="4800" b="1" dirty="0" smtClean="0"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4800" b="1" smtClean="0">
                <a:latin typeface="PMingLiU" pitchFamily="18" charset="-120"/>
                <a:ea typeface="PMingLiU" pitchFamily="18" charset="-120"/>
              </a:rPr>
              <a:t>百步</a:t>
            </a:r>
            <a:endParaRPr lang="en-CA" altLang="ja-JP" sz="4800" b="1" dirty="0" smtClean="0">
              <a:latin typeface="PMingLiU" pitchFamily="18" charset="-120"/>
              <a:ea typeface="PMingLiU" pitchFamily="18" charset="-120"/>
            </a:endParaRPr>
          </a:p>
          <a:p>
            <a:pPr algn="r"/>
            <a:r>
              <a:rPr lang="ja-JP" altLang="en-US" sz="3200" smtClean="0"/>
              <a:t>孟子梁惠王篇</a:t>
            </a:r>
            <a:endParaRPr lang="en-CA" altLang="ja-JP" sz="3200" b="1" dirty="0" smtClean="0"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48471"/>
            <a:ext cx="8568952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n-CA" altLang="zh-TW" sz="5400" b="1" dirty="0" smtClean="0">
                <a:latin typeface="PMingLiU" pitchFamily="18" charset="-120"/>
                <a:ea typeface="PMingLiU" pitchFamily="18" charset="-120"/>
              </a:rPr>
              <a:t> </a:t>
            </a:r>
            <a:r>
              <a:rPr lang="zh-TW" altLang="en-US" sz="4800" b="1" u="sng" dirty="0" smtClean="0">
                <a:latin typeface="PMingLiU" pitchFamily="18" charset="-120"/>
                <a:ea typeface="PMingLiU" pitchFamily="18" charset="-120"/>
              </a:rPr>
              <a:t>隨從</a:t>
            </a:r>
            <a:r>
              <a:rPr lang="zh-TW" altLang="en-US" sz="4800" b="1" u="sng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今世風俗</a:t>
            </a:r>
            <a:endParaRPr lang="en-CA" altLang="zh-TW" sz="4800" b="1" u="sng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  <a:p>
            <a:endParaRPr lang="en-CA" altLang="ja-JP" sz="2000" b="1" dirty="0" smtClean="0"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4400" b="1" smtClean="0">
                <a:latin typeface="PMingLiU" pitchFamily="18" charset="-120"/>
                <a:ea typeface="PMingLiU" pitchFamily="18" charset="-120"/>
              </a:rPr>
              <a:t>中年</a:t>
            </a:r>
            <a:r>
              <a:rPr lang="en-CA" altLang="ja-JP" sz="4400" b="1" dirty="0" smtClean="0">
                <a:latin typeface="PMingLiU" pitchFamily="18" charset="-120"/>
                <a:ea typeface="PMingLiU" pitchFamily="18" charset="-120"/>
              </a:rPr>
              <a:t>/</a:t>
            </a:r>
            <a:r>
              <a:rPr lang="ja-JP" altLang="en-US" sz="4400" b="1" smtClean="0">
                <a:latin typeface="PMingLiU" pitchFamily="18" charset="-120"/>
                <a:ea typeface="PMingLiU" pitchFamily="18" charset="-120"/>
              </a:rPr>
              <a:t> 老年 的</a:t>
            </a:r>
            <a:r>
              <a:rPr lang="en-CA" altLang="ja-JP" sz="4400" b="1" dirty="0" smtClean="0">
                <a:latin typeface="PMingLiU" pitchFamily="18" charset="-120"/>
                <a:ea typeface="PMingLiU" pitchFamily="18" charset="-120"/>
              </a:rPr>
              <a:t>:</a:t>
            </a:r>
          </a:p>
          <a:p>
            <a:pPr lvl="2">
              <a:buFont typeface="Arial" pitchFamily="34" charset="0"/>
              <a:buChar char="•"/>
            </a:pPr>
            <a:r>
              <a:rPr lang="ja-JP" altLang="en-US" sz="4000" b="1" smtClean="0">
                <a:latin typeface="PMingLiU" pitchFamily="18" charset="-120"/>
                <a:ea typeface="PMingLiU" pitchFamily="18" charset="-120"/>
              </a:rPr>
              <a:t>畏縮</a:t>
            </a:r>
            <a:endParaRPr lang="en-CA" altLang="ja-JP" sz="4000" b="1" dirty="0" smtClean="0">
              <a:latin typeface="PMingLiU" pitchFamily="18" charset="-120"/>
              <a:ea typeface="PMingLiU" pitchFamily="18" charset="-120"/>
            </a:endParaRPr>
          </a:p>
          <a:p>
            <a:pPr lvl="2">
              <a:buFont typeface="Arial" pitchFamily="34" charset="0"/>
              <a:buChar char="•"/>
            </a:pPr>
            <a:r>
              <a:rPr lang="ja-JP" altLang="en-US" sz="4000" b="1" smtClean="0">
                <a:latin typeface="PMingLiU" pitchFamily="18" charset="-120"/>
                <a:ea typeface="PMingLiU" pitchFamily="18" charset="-120"/>
              </a:rPr>
              <a:t>多疑</a:t>
            </a:r>
            <a:endParaRPr lang="en-CA" altLang="ja-JP" sz="4000" b="1" dirty="0" smtClean="0">
              <a:latin typeface="PMingLiU" pitchFamily="18" charset="-120"/>
              <a:ea typeface="PMingLiU" pitchFamily="18" charset="-120"/>
            </a:endParaRPr>
          </a:p>
          <a:p>
            <a:pPr lvl="2">
              <a:buFont typeface="Arial" pitchFamily="34" charset="0"/>
              <a:buChar char="•"/>
            </a:pPr>
            <a:r>
              <a:rPr lang="ja-JP" altLang="en-US" sz="4000" b="1" smtClean="0">
                <a:latin typeface="PMingLiU" pitchFamily="18" charset="-120"/>
                <a:ea typeface="PMingLiU" pitchFamily="18" charset="-120"/>
              </a:rPr>
              <a:t>務實保守</a:t>
            </a:r>
            <a:endParaRPr lang="en-CA" altLang="ja-JP" sz="4000" b="1" dirty="0" smtClean="0">
              <a:latin typeface="PMingLiU" pitchFamily="18" charset="-120"/>
              <a:ea typeface="PMingLiU" pitchFamily="18" charset="-120"/>
            </a:endParaRPr>
          </a:p>
          <a:p>
            <a:endParaRPr lang="en-CA" altLang="ja-JP" sz="2000" b="1" dirty="0" smtClean="0"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5400" b="1" smtClean="0">
                <a:latin typeface="PMingLiU" pitchFamily="18" charset="-120"/>
                <a:ea typeface="PMingLiU" pitchFamily="18" charset="-120"/>
              </a:rPr>
              <a:t>是向</a:t>
            </a:r>
            <a:r>
              <a:rPr lang="ja-JP" altLang="en-US" sz="5400" b="1" smtClean="0">
                <a:solidFill>
                  <a:srgbClr val="0000FF"/>
                </a:solidFill>
                <a:latin typeface="PMingLiU" pitchFamily="18" charset="-120"/>
                <a:ea typeface="PMingLiU" pitchFamily="18" charset="-120"/>
              </a:rPr>
              <a:t>現實</a:t>
            </a:r>
            <a:r>
              <a:rPr lang="ja-JP" altLang="en-US" sz="5400" b="1" smtClean="0">
                <a:latin typeface="PMingLiU" pitchFamily="18" charset="-120"/>
                <a:ea typeface="PMingLiU" pitchFamily="18" charset="-120"/>
              </a:rPr>
              <a:t>低頭</a:t>
            </a:r>
            <a:endParaRPr lang="en-CA" altLang="ja-JP" sz="5400" b="1" dirty="0" smtClean="0"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5400" b="1" smtClean="0">
                <a:latin typeface="PMingLiU" pitchFamily="18" charset="-120"/>
                <a:ea typeface="PMingLiU" pitchFamily="18" charset="-120"/>
              </a:rPr>
              <a:t>是向 </a:t>
            </a:r>
            <a:r>
              <a:rPr lang="en-CA" altLang="ja-JP" sz="5400" b="1" dirty="0" smtClean="0">
                <a:latin typeface="PMingLiU" pitchFamily="18" charset="-120"/>
                <a:ea typeface="PMingLiU" pitchFamily="18" charset="-120"/>
              </a:rPr>
              <a:t>[</a:t>
            </a:r>
            <a:r>
              <a:rPr lang="ja-JP" altLang="en-US" sz="5400" b="1" smtClean="0">
                <a:latin typeface="PMingLiU" pitchFamily="18" charset="-120"/>
                <a:ea typeface="PMingLiU" pitchFamily="18" charset="-120"/>
              </a:rPr>
              <a:t>墮落後的</a:t>
            </a:r>
            <a:r>
              <a:rPr lang="ja-JP" altLang="en-US" sz="5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人性</a:t>
            </a:r>
            <a:r>
              <a:rPr lang="en-CA" altLang="ja-JP" sz="5400" b="1" dirty="0" smtClean="0">
                <a:latin typeface="PMingLiU" pitchFamily="18" charset="-120"/>
                <a:ea typeface="PMingLiU" pitchFamily="18" charset="-120"/>
              </a:rPr>
              <a:t>]</a:t>
            </a:r>
          </a:p>
          <a:p>
            <a:r>
              <a:rPr lang="en-CA" altLang="ja-JP" sz="5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				</a:t>
            </a:r>
            <a:r>
              <a:rPr lang="ja-JP" altLang="en-US" sz="5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         </a:t>
            </a:r>
            <a:r>
              <a:rPr lang="ja-JP" altLang="en-US" sz="5400" b="1" smtClean="0">
                <a:latin typeface="PMingLiU" pitchFamily="18" charset="-120"/>
                <a:ea typeface="PMingLiU" pitchFamily="18" charset="-120"/>
              </a:rPr>
              <a:t>一個控訴</a:t>
            </a:r>
            <a:endParaRPr lang="en-CA" altLang="ja-JP" sz="5400" b="1" dirty="0" smtClean="0">
              <a:latin typeface="PMingLiU" pitchFamily="18" charset="-120"/>
              <a:ea typeface="PMingLiU" pitchFamily="18" charset="-12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52120" y="2276872"/>
            <a:ext cx="1415772" cy="15696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ja-JP" altLang="en-US" sz="4800" b="1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互相</a:t>
            </a:r>
            <a:endParaRPr lang="en-CA" altLang="ja-JP" sz="4800" b="1" dirty="0" smtClean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lang="ja-JP" altLang="en-US" sz="4800" b="1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影響</a:t>
            </a:r>
            <a:endParaRPr lang="en-CA" sz="4800" b="1" dirty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48471"/>
            <a:ext cx="85689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n-CA" altLang="zh-TW" sz="5400" b="1" dirty="0" smtClean="0">
                <a:latin typeface="PMingLiU" pitchFamily="18" charset="-120"/>
                <a:ea typeface="PMingLiU" pitchFamily="18" charset="-120"/>
              </a:rPr>
              <a:t> </a:t>
            </a:r>
            <a:r>
              <a:rPr lang="en-CA" altLang="zh-TW" sz="4800" b="1" dirty="0" smtClean="0">
                <a:latin typeface="PMingLiU" pitchFamily="18" charset="-120"/>
                <a:ea typeface="PMingLiU" pitchFamily="18" charset="-120"/>
              </a:rPr>
              <a:t> </a:t>
            </a:r>
            <a:r>
              <a:rPr lang="zh-TW" altLang="en-US" sz="4800" b="1" u="sng" dirty="0" smtClean="0">
                <a:latin typeface="PMingLiU" pitchFamily="18" charset="-120"/>
                <a:ea typeface="PMingLiU" pitchFamily="18" charset="-120"/>
              </a:rPr>
              <a:t>順服</a:t>
            </a:r>
            <a:r>
              <a:rPr lang="zh-TW" altLang="en-US" sz="4800" b="1" u="sng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空中掌權者</a:t>
            </a:r>
            <a:r>
              <a:rPr lang="zh-TW" altLang="en-US" sz="4800" b="1" u="sng" dirty="0" smtClean="0">
                <a:latin typeface="PMingLiU" pitchFamily="18" charset="-120"/>
                <a:ea typeface="PMingLiU" pitchFamily="18" charset="-120"/>
              </a:rPr>
              <a:t>的首領</a:t>
            </a:r>
            <a:endParaRPr lang="en-CA" altLang="zh-TW" sz="4800" b="1" u="sng" dirty="0" smtClean="0">
              <a:latin typeface="PMingLiU" pitchFamily="18" charset="-120"/>
              <a:ea typeface="PMingLiU" pitchFamily="18" charset="-120"/>
            </a:endParaRPr>
          </a:p>
          <a:p>
            <a:pPr lvl="1"/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  (</a:t>
            </a:r>
            <a:r>
              <a:rPr lang="zh-TW" altLang="en-US" sz="3600" b="1" dirty="0" smtClean="0">
                <a:latin typeface="PMingLiU" pitchFamily="18" charset="-120"/>
                <a:ea typeface="PMingLiU" pitchFamily="18" charset="-120"/>
              </a:rPr>
              <a:t>就是現今在悖逆之子心中運行的邪靈</a:t>
            </a:r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) </a:t>
            </a:r>
          </a:p>
          <a:p>
            <a:pPr>
              <a:buFont typeface="Courier New" pitchFamily="49" charset="0"/>
              <a:buChar char="o"/>
            </a:pPr>
            <a:endParaRPr lang="en-CA" altLang="zh-TW" sz="54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  <a:p>
            <a:r>
              <a:rPr lang="en-CA" altLang="ja-JP" sz="5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				</a:t>
            </a:r>
            <a:endParaRPr lang="en-CA" altLang="ja-JP" sz="5400" b="1" dirty="0" smtClean="0">
              <a:latin typeface="PMingLiU" pitchFamily="18" charset="-120"/>
              <a:ea typeface="PMingLiU" pitchFamily="18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00808"/>
            <a:ext cx="7056783" cy="5882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700808"/>
            <a:ext cx="5092858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48471"/>
            <a:ext cx="85689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  </a:t>
            </a:r>
            <a:r>
              <a:rPr lang="zh-TW" altLang="en-US" sz="4800" b="1" u="sng" dirty="0" smtClean="0">
                <a:latin typeface="PMingLiU" pitchFamily="18" charset="-120"/>
                <a:ea typeface="PMingLiU" pitchFamily="18" charset="-120"/>
              </a:rPr>
              <a:t>放縱</a:t>
            </a:r>
            <a:r>
              <a:rPr lang="zh-TW" altLang="en-US" sz="4800" b="1" u="sng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肉體</a:t>
            </a:r>
            <a:r>
              <a:rPr lang="zh-TW" altLang="en-US" sz="4800" b="1" u="sng" dirty="0" smtClean="0">
                <a:latin typeface="PMingLiU" pitchFamily="18" charset="-120"/>
                <a:ea typeface="PMingLiU" pitchFamily="18" charset="-120"/>
              </a:rPr>
              <a:t>的私慾</a:t>
            </a:r>
            <a:r>
              <a:rPr lang="en-CA" altLang="zh-TW" sz="4800" b="1" dirty="0" smtClean="0">
                <a:latin typeface="PMingLiU" pitchFamily="18" charset="-120"/>
                <a:ea typeface="PMingLiU" pitchFamily="18" charset="-120"/>
              </a:rPr>
              <a:t> </a:t>
            </a:r>
          </a:p>
          <a:p>
            <a:pPr lvl="1"/>
            <a:r>
              <a:rPr lang="en-CA" altLang="zh-TW" sz="3200" b="1" dirty="0" smtClean="0">
                <a:latin typeface="PMingLiU" pitchFamily="18" charset="-120"/>
                <a:ea typeface="PMingLiU" pitchFamily="18" charset="-120"/>
              </a:rPr>
              <a:t>  </a:t>
            </a:r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 (</a:t>
            </a:r>
            <a:r>
              <a:rPr lang="zh-TW" altLang="en-US" sz="3600" b="1" dirty="0" smtClean="0">
                <a:latin typeface="PMingLiU" pitchFamily="18" charset="-120"/>
                <a:ea typeface="PMingLiU" pitchFamily="18" charset="-120"/>
              </a:rPr>
              <a:t>隨著肉體和心中所喜好的去行</a:t>
            </a:r>
            <a:r>
              <a:rPr lang="en-CA" altLang="zh-TW" sz="3600" b="1" dirty="0" smtClean="0">
                <a:latin typeface="PMingLiU" pitchFamily="18" charset="-120"/>
                <a:ea typeface="PMingLiU" pitchFamily="18" charset="-120"/>
              </a:rPr>
              <a:t>) </a:t>
            </a:r>
          </a:p>
          <a:p>
            <a:endParaRPr lang="en-CA" altLang="zh-TW" sz="54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  <a:p>
            <a:r>
              <a:rPr lang="en-CA" altLang="ja-JP" sz="5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				</a:t>
            </a:r>
            <a:endParaRPr lang="en-CA" altLang="ja-JP" sz="5400" b="1" dirty="0" smtClean="0">
              <a:latin typeface="PMingLiU" pitchFamily="18" charset="-120"/>
              <a:ea typeface="PMingLiU" pitchFamily="18" charset="-120"/>
            </a:endParaRPr>
          </a:p>
        </p:txBody>
      </p:sp>
      <p:pic>
        <p:nvPicPr>
          <p:cNvPr id="49154" name="Picture 2" descr="http://www.art-kingdom.com/upload/26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844824"/>
            <a:ext cx="9144000" cy="54127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48680"/>
            <a:ext cx="8541121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6000" dirty="0" smtClean="0">
                <a:latin typeface="Book Antiqua" pitchFamily="18" charset="0"/>
              </a:rPr>
              <a:t>There,</a:t>
            </a:r>
          </a:p>
          <a:p>
            <a:r>
              <a:rPr lang="en-CA" sz="6000" dirty="0" smtClean="0">
                <a:latin typeface="Book Antiqua" pitchFamily="18" charset="0"/>
              </a:rPr>
              <a:t>but by the Grace of God,</a:t>
            </a:r>
          </a:p>
          <a:p>
            <a:r>
              <a:rPr lang="en-CA" sz="6000" dirty="0" smtClean="0">
                <a:latin typeface="Book Antiqua" pitchFamily="18" charset="0"/>
              </a:rPr>
              <a:t>go I …</a:t>
            </a:r>
          </a:p>
          <a:p>
            <a:endParaRPr lang="en-CA" sz="4000" dirty="0" smtClean="0">
              <a:latin typeface="Book Antiqua" pitchFamily="18" charset="0"/>
            </a:endParaRPr>
          </a:p>
          <a:p>
            <a:r>
              <a:rPr lang="ja-JP" altLang="en-US" sz="6600" b="1" smtClean="0">
                <a:latin typeface="PMingLiU" pitchFamily="18" charset="-120"/>
                <a:ea typeface="PMingLiU" pitchFamily="18" charset="-120"/>
              </a:rPr>
              <a:t>若不是神的恩典</a:t>
            </a:r>
            <a:r>
              <a:rPr lang="en-CA" altLang="ja-JP" sz="6600" b="1" dirty="0" smtClean="0">
                <a:latin typeface="PMingLiU" pitchFamily="18" charset="-120"/>
                <a:ea typeface="PMingLiU" pitchFamily="18" charset="-120"/>
              </a:rPr>
              <a:t>,</a:t>
            </a:r>
          </a:p>
          <a:p>
            <a:r>
              <a:rPr lang="ja-JP" altLang="en-US" sz="6600" b="1" smtClean="0">
                <a:latin typeface="PMingLiU" pitchFamily="18" charset="-120"/>
                <a:ea typeface="PMingLiU" pitchFamily="18" charset="-120"/>
              </a:rPr>
              <a:t>我也是一樣 </a:t>
            </a:r>
            <a:r>
              <a:rPr lang="en-CA" altLang="ja-JP" sz="6600" b="1" dirty="0" smtClean="0">
                <a:latin typeface="PMingLiU" pitchFamily="18" charset="-120"/>
                <a:ea typeface="PMingLiU" pitchFamily="18" charset="-120"/>
              </a:rPr>
              <a:t>…</a:t>
            </a:r>
            <a:endParaRPr lang="en-CA" sz="6600" b="1" dirty="0"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nakuz.com/bbs/attachments/day_110723/11072311211c911f9d75b1c76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836712"/>
            <a:ext cx="3722983" cy="6021288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51520" y="188640"/>
            <a:ext cx="8568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[</a:t>
            </a:r>
            <a:r>
              <a:rPr lang="ja-JP" altLang="en-US" sz="4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所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是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]: </a:t>
            </a:r>
            <a:r>
              <a:rPr lang="zh-TW" altLang="en-US" sz="4400" b="1" dirty="0" smtClean="0">
                <a:latin typeface="PMingLiU" pitchFamily="18" charset="-120"/>
                <a:ea typeface="PMingLiU" pitchFamily="18" charset="-120"/>
              </a:rPr>
              <a:t>死在過犯罪惡之中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, 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616" y="3429000"/>
            <a:ext cx="393088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6600" b="1" smtClean="0">
                <a:latin typeface="PMingLiU" pitchFamily="18" charset="-120"/>
                <a:ea typeface="PMingLiU" pitchFamily="18" charset="-120"/>
              </a:rPr>
              <a:t>行屍走肉</a:t>
            </a:r>
            <a:endParaRPr lang="en-CA" altLang="ja-JP" sz="6600" b="1" dirty="0" smtClean="0">
              <a:latin typeface="PMingLiU" pitchFamily="18" charset="-120"/>
              <a:ea typeface="PMingLiU" pitchFamily="18" charset="-120"/>
            </a:endParaRPr>
          </a:p>
          <a:p>
            <a:pPr algn="ctr"/>
            <a:r>
              <a:rPr lang="ja-JP" altLang="en-US" sz="6600" b="1" smtClean="0">
                <a:latin typeface="PMingLiU" pitchFamily="18" charset="-120"/>
                <a:ea typeface="PMingLiU" pitchFamily="18" charset="-120"/>
              </a:rPr>
              <a:t>怎能自救</a:t>
            </a:r>
            <a:r>
              <a:rPr lang="en-CA" altLang="ja-JP" sz="6600" b="1" dirty="0" smtClean="0">
                <a:latin typeface="PMingLiU" pitchFamily="18" charset="-120"/>
                <a:ea typeface="PMingLiU" pitchFamily="18" charset="-120"/>
              </a:rPr>
              <a:t>?</a:t>
            </a:r>
            <a:endParaRPr lang="en-CA" sz="6600" b="1" dirty="0"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3568" y="1052736"/>
            <a:ext cx="77768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600" b="1" dirty="0" smtClean="0"/>
              <a:t>我真是苦啊！</a:t>
            </a:r>
            <a:endParaRPr lang="en-CA" altLang="zh-CN" sz="6600" b="1" dirty="0" smtClean="0"/>
          </a:p>
          <a:p>
            <a:endParaRPr lang="en-CA" altLang="zh-CN" sz="2400" b="1" dirty="0" smtClean="0"/>
          </a:p>
          <a:p>
            <a:r>
              <a:rPr lang="zh-CN" altLang="en-US" sz="8800" b="1" dirty="0" smtClean="0">
                <a:solidFill>
                  <a:srgbClr val="FF0000"/>
                </a:solidFill>
              </a:rPr>
              <a:t>谁</a:t>
            </a:r>
            <a:r>
              <a:rPr lang="zh-CN" altLang="en-US" sz="6600" b="1" dirty="0" smtClean="0"/>
              <a:t>能救我脱离</a:t>
            </a:r>
            <a:endParaRPr lang="en-CA" altLang="zh-CN" sz="6600" b="1" dirty="0" smtClean="0"/>
          </a:p>
          <a:p>
            <a:endParaRPr lang="en-CA" altLang="zh-CN" sz="2400" b="1" dirty="0" smtClean="0"/>
          </a:p>
          <a:p>
            <a:r>
              <a:rPr lang="zh-CN" altLang="en-US" sz="6600" b="1" dirty="0" smtClean="0">
                <a:solidFill>
                  <a:srgbClr val="0000FF"/>
                </a:solidFill>
              </a:rPr>
              <a:t>这取死的身体</a:t>
            </a:r>
            <a:r>
              <a:rPr lang="zh-CN" altLang="en-US" sz="6600" b="1" dirty="0" smtClean="0"/>
              <a:t>  呢</a:t>
            </a:r>
            <a:r>
              <a:rPr lang="zh-CN" altLang="en-US" sz="6600" dirty="0" smtClean="0"/>
              <a:t>？</a:t>
            </a:r>
            <a:endParaRPr lang="en-CA" altLang="zh-CN" sz="6600" dirty="0" smtClean="0"/>
          </a:p>
          <a:p>
            <a:endParaRPr lang="en-CA" altLang="ja-JP" sz="2800" b="1" dirty="0" smtClean="0"/>
          </a:p>
          <a:p>
            <a:pPr algn="r"/>
            <a:r>
              <a:rPr lang="ja-JP" altLang="en-US" sz="2800" smtClean="0"/>
              <a:t>罗马书 </a:t>
            </a:r>
            <a:r>
              <a:rPr lang="en-US" altLang="ja-JP" sz="2800" dirty="0" smtClean="0"/>
              <a:t>7:24 </a:t>
            </a:r>
            <a:r>
              <a:rPr lang="zh-CN" altLang="en-US" sz="2800" dirty="0" smtClean="0"/>
              <a:t> </a:t>
            </a:r>
            <a:endParaRPr lang="en-CA" sz="2800" dirty="0"/>
          </a:p>
        </p:txBody>
      </p:sp>
      <p:pic>
        <p:nvPicPr>
          <p:cNvPr id="4" name="Picture 2" descr="http://www.nakuz.com/bbs/attachments/day_110723/11072311211c911f9d75b1c76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0"/>
            <a:ext cx="2699792" cy="43664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332656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CA" altLang="zh-TW" sz="4800" b="1" dirty="0" smtClean="0">
                <a:latin typeface="PMingLiU" pitchFamily="18" charset="-120"/>
                <a:ea typeface="PMingLiU" pitchFamily="18" charset="-120"/>
              </a:rPr>
              <a:t>  </a:t>
            </a:r>
            <a:r>
              <a:rPr lang="zh-TW" altLang="en-US" sz="4800" b="1" u="sng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本</a:t>
            </a:r>
            <a:r>
              <a:rPr lang="zh-TW" altLang="en-US" sz="4800" b="1" u="sng" dirty="0" smtClean="0">
                <a:latin typeface="PMingLiU" pitchFamily="18" charset="-120"/>
                <a:ea typeface="PMingLiU" pitchFamily="18" charset="-120"/>
              </a:rPr>
              <a:t>為可怒之子</a:t>
            </a:r>
            <a:endParaRPr lang="en-CA" altLang="zh-TW" sz="4800" dirty="0" smtClean="0">
              <a:latin typeface="PMingLiU" pitchFamily="18" charset="-120"/>
              <a:ea typeface="PMingLiU" pitchFamily="18" charset="-120"/>
            </a:endParaRPr>
          </a:p>
          <a:p>
            <a:endParaRPr lang="en-CA" sz="4800" b="1" u="sng" dirty="0" smtClean="0">
              <a:latin typeface="PMingLiU" pitchFamily="18" charset="-120"/>
              <a:ea typeface="PMingLiU" pitchFamily="18" charset="-120"/>
            </a:endParaRPr>
          </a:p>
          <a:p>
            <a:endParaRPr lang="en-CA" sz="4800" b="1" u="sng" dirty="0" smtClean="0">
              <a:latin typeface="PMingLiU" pitchFamily="18" charset="-120"/>
              <a:ea typeface="PMingLiU" pitchFamily="18" charset="-120"/>
            </a:endParaRPr>
          </a:p>
          <a:p>
            <a:endParaRPr lang="en-CA" sz="4800" b="1" u="sng" dirty="0" smtClean="0">
              <a:latin typeface="PMingLiU" pitchFamily="18" charset="-120"/>
              <a:ea typeface="PMingLiU" pitchFamily="18" charset="-120"/>
            </a:endParaRPr>
          </a:p>
          <a:p>
            <a:endParaRPr lang="en-CA" sz="4800" b="1" u="sng" dirty="0">
              <a:latin typeface="PMingLiU" pitchFamily="18" charset="-120"/>
              <a:ea typeface="PMingLiU" pitchFamily="18" charset="-120"/>
            </a:endParaRPr>
          </a:p>
        </p:txBody>
      </p:sp>
      <p:pic>
        <p:nvPicPr>
          <p:cNvPr id="45058" name="Picture 2" descr="http://footsoldiers4christ.files.wordpress.com/2012/04/cross-and-crown-of-thor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76375"/>
            <a:ext cx="9144000" cy="5719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0648"/>
            <a:ext cx="8748464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600" b="1" dirty="0" smtClean="0">
                <a:solidFill>
                  <a:srgbClr val="0000FF"/>
                </a:solidFill>
              </a:rPr>
              <a:t>然而</a:t>
            </a:r>
            <a:r>
              <a:rPr lang="en-CA" altLang="zh-TW" sz="4400" b="1" dirty="0" smtClean="0"/>
              <a:t>, </a:t>
            </a:r>
          </a:p>
          <a:p>
            <a:endParaRPr lang="en-CA" altLang="zh-TW" sz="2000" b="1" dirty="0" smtClean="0"/>
          </a:p>
          <a:p>
            <a:r>
              <a:rPr lang="zh-TW" altLang="en-US" sz="5400" b="1" dirty="0" smtClean="0"/>
              <a:t>神</a:t>
            </a:r>
            <a:r>
              <a:rPr lang="zh-TW" altLang="en-US" sz="5400" b="1" dirty="0" smtClean="0">
                <a:solidFill>
                  <a:schemeClr val="bg1"/>
                </a:solidFill>
              </a:rPr>
              <a:t>既</a:t>
            </a:r>
            <a:r>
              <a:rPr lang="zh-TW" altLang="en-US" sz="5400" b="1" dirty="0" smtClean="0"/>
              <a:t>有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豐富的憐憫</a:t>
            </a:r>
            <a:r>
              <a:rPr lang="en-CA" altLang="zh-TW" sz="4400" b="1" dirty="0" smtClean="0">
                <a:solidFill>
                  <a:schemeClr val="bg1"/>
                </a:solidFill>
              </a:rPr>
              <a:t>, </a:t>
            </a:r>
            <a:r>
              <a:rPr lang="en-CA" altLang="zh-TW" sz="5400" dirty="0" smtClean="0">
                <a:solidFill>
                  <a:schemeClr val="bg1"/>
                </a:solidFill>
                <a:latin typeface="PMingLiU" pitchFamily="18" charset="-120"/>
                <a:ea typeface="PMingLiU" pitchFamily="18" charset="-120"/>
              </a:rPr>
              <a:t>(</a:t>
            </a:r>
            <a:r>
              <a:rPr lang="ja-JP" altLang="en-US" sz="5400" b="1" smtClean="0">
                <a:solidFill>
                  <a:schemeClr val="bg1"/>
                </a:solidFill>
                <a:latin typeface="PMingLiU" pitchFamily="18" charset="-120"/>
                <a:ea typeface="PMingLiU" pitchFamily="18" charset="-120"/>
              </a:rPr>
              <a:t>就</a:t>
            </a:r>
            <a:r>
              <a:rPr lang="en-CA" altLang="ja-JP" sz="5400" dirty="0" smtClean="0">
                <a:solidFill>
                  <a:schemeClr val="bg1"/>
                </a:solidFill>
                <a:latin typeface="PMingLiU" pitchFamily="18" charset="-120"/>
                <a:ea typeface="PMingLiU" pitchFamily="18" charset="-120"/>
              </a:rPr>
              <a:t>)</a:t>
            </a:r>
            <a:endParaRPr lang="en-CA" altLang="zh-TW" sz="5400" dirty="0" smtClean="0">
              <a:solidFill>
                <a:schemeClr val="bg1"/>
              </a:solidFill>
              <a:latin typeface="PMingLiU" pitchFamily="18" charset="-120"/>
              <a:ea typeface="PMingLiU" pitchFamily="18" charset="-120"/>
            </a:endParaRPr>
          </a:p>
          <a:p>
            <a:endParaRPr lang="en-CA" altLang="zh-TW" b="1" dirty="0" smtClean="0">
              <a:solidFill>
                <a:schemeClr val="bg1"/>
              </a:solidFill>
            </a:endParaRPr>
          </a:p>
          <a:p>
            <a:pPr marL="742950" indent="-742950">
              <a:buAutoNum type="arabicParenR"/>
            </a:pPr>
            <a:r>
              <a:rPr lang="en-CA" altLang="zh-TW" sz="4400" b="1" dirty="0" smtClean="0">
                <a:solidFill>
                  <a:schemeClr val="bg1"/>
                </a:solidFill>
              </a:rPr>
              <a:t>… </a:t>
            </a:r>
            <a:r>
              <a:rPr lang="zh-TW" altLang="en-US" sz="5400" b="1" dirty="0" smtClean="0">
                <a:solidFill>
                  <a:schemeClr val="bg1"/>
                </a:solidFill>
              </a:rPr>
              <a:t>與基督一同活過來</a:t>
            </a:r>
            <a:endParaRPr lang="en-CA" altLang="zh-TW" sz="5400" b="1" dirty="0" smtClean="0">
              <a:solidFill>
                <a:schemeClr val="bg1"/>
              </a:solidFill>
            </a:endParaRPr>
          </a:p>
          <a:p>
            <a:pPr marL="742950" indent="-742950"/>
            <a:endParaRPr lang="en-CA" altLang="zh-TW" sz="2800" b="1" dirty="0" smtClean="0">
              <a:solidFill>
                <a:schemeClr val="bg1"/>
              </a:solidFill>
            </a:endParaRPr>
          </a:p>
          <a:p>
            <a:pPr marL="742950" indent="-742950">
              <a:buAutoNum type="arabicParenR" startAt="2"/>
            </a:pPr>
            <a:r>
              <a:rPr lang="en-CA" altLang="zh-TW" sz="4400" b="1" dirty="0" smtClean="0">
                <a:solidFill>
                  <a:schemeClr val="bg1"/>
                </a:solidFill>
              </a:rPr>
              <a:t>… </a:t>
            </a:r>
            <a:r>
              <a:rPr lang="zh-TW" altLang="en-US" sz="5400" b="1" dirty="0" smtClean="0">
                <a:solidFill>
                  <a:schemeClr val="bg1"/>
                </a:solidFill>
              </a:rPr>
              <a:t>與基督耶穌 </a:t>
            </a:r>
            <a:r>
              <a:rPr lang="en-CA" altLang="zh-TW" sz="5400" b="1" dirty="0" smtClean="0">
                <a:solidFill>
                  <a:schemeClr val="bg1"/>
                </a:solidFill>
              </a:rPr>
              <a:t>…</a:t>
            </a:r>
          </a:p>
          <a:p>
            <a:pPr marL="742950" indent="-742950"/>
            <a:r>
              <a:rPr lang="en-CA" altLang="zh-TW" sz="4400" b="1" dirty="0" smtClean="0">
                <a:solidFill>
                  <a:schemeClr val="bg1"/>
                </a:solidFill>
              </a:rPr>
              <a:t>	</a:t>
            </a:r>
            <a:r>
              <a:rPr lang="zh-TW" altLang="en-US" sz="5400" b="1" dirty="0" smtClean="0">
                <a:solidFill>
                  <a:schemeClr val="bg1"/>
                </a:solidFill>
              </a:rPr>
              <a:t>一同坐在天上</a:t>
            </a:r>
            <a:endParaRPr lang="en-CA" altLang="zh-TW" sz="5400" b="1" dirty="0" smtClean="0">
              <a:solidFill>
                <a:schemeClr val="bg1"/>
              </a:solidFill>
            </a:endParaRPr>
          </a:p>
          <a:p>
            <a:pPr marL="742950" indent="-742950"/>
            <a:r>
              <a:rPr lang="en-CA" altLang="zh-TW" sz="5400" b="1" dirty="0" smtClean="0">
                <a:solidFill>
                  <a:schemeClr val="bg1"/>
                </a:solidFill>
              </a:rPr>
              <a:t>	</a:t>
            </a:r>
            <a:r>
              <a:rPr lang="zh-TW" altLang="en-US" sz="5400" b="1" dirty="0" smtClean="0">
                <a:solidFill>
                  <a:schemeClr val="bg1"/>
                </a:solidFill>
              </a:rPr>
              <a:t>要將他極豐富的恩典 顯明</a:t>
            </a:r>
            <a:r>
              <a:rPr lang="en-CA" altLang="zh-TW" sz="4400" b="1" dirty="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0648"/>
            <a:ext cx="8748464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600" b="1" dirty="0" smtClean="0">
                <a:solidFill>
                  <a:srgbClr val="0000FF"/>
                </a:solidFill>
              </a:rPr>
              <a:t>然而</a:t>
            </a:r>
            <a:r>
              <a:rPr lang="en-CA" altLang="zh-TW" sz="4400" b="1" dirty="0" smtClean="0"/>
              <a:t>, </a:t>
            </a:r>
          </a:p>
          <a:p>
            <a:endParaRPr lang="en-CA" altLang="zh-TW" sz="2000" b="1" dirty="0" smtClean="0"/>
          </a:p>
          <a:p>
            <a:r>
              <a:rPr lang="zh-TW" altLang="en-US" sz="5400" b="1" dirty="0" smtClean="0"/>
              <a:t>神</a:t>
            </a:r>
            <a:r>
              <a:rPr lang="zh-TW" altLang="en-US" sz="5400" b="1" dirty="0" smtClean="0">
                <a:solidFill>
                  <a:srgbClr val="0000FF"/>
                </a:solidFill>
              </a:rPr>
              <a:t>既</a:t>
            </a:r>
            <a:r>
              <a:rPr lang="zh-TW" altLang="en-US" sz="5400" b="1" dirty="0" smtClean="0"/>
              <a:t>有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豐富的憐憫</a:t>
            </a:r>
            <a:r>
              <a:rPr lang="en-CA" altLang="zh-TW" sz="4400" b="1" dirty="0" smtClean="0"/>
              <a:t>, </a:t>
            </a:r>
            <a:r>
              <a:rPr lang="en-CA" altLang="zh-TW" sz="5400" dirty="0" smtClean="0">
                <a:latin typeface="PMingLiU" pitchFamily="18" charset="-120"/>
                <a:ea typeface="PMingLiU" pitchFamily="18" charset="-120"/>
              </a:rPr>
              <a:t>(</a:t>
            </a:r>
            <a:r>
              <a:rPr lang="ja-JP" altLang="en-US" sz="5400" b="1" smtClean="0">
                <a:solidFill>
                  <a:srgbClr val="0000FF"/>
                </a:solidFill>
                <a:latin typeface="PMingLiU" pitchFamily="18" charset="-120"/>
                <a:ea typeface="PMingLiU" pitchFamily="18" charset="-120"/>
              </a:rPr>
              <a:t>就</a:t>
            </a:r>
            <a:r>
              <a:rPr lang="en-CA" altLang="ja-JP" sz="5400" dirty="0" smtClean="0">
                <a:latin typeface="PMingLiU" pitchFamily="18" charset="-120"/>
                <a:ea typeface="PMingLiU" pitchFamily="18" charset="-120"/>
              </a:rPr>
              <a:t>)</a:t>
            </a:r>
            <a:endParaRPr lang="en-CA" altLang="zh-TW" sz="5400" dirty="0" smtClean="0">
              <a:latin typeface="PMingLiU" pitchFamily="18" charset="-120"/>
              <a:ea typeface="PMingLiU" pitchFamily="18" charset="-120"/>
            </a:endParaRPr>
          </a:p>
          <a:p>
            <a:endParaRPr lang="en-CA" altLang="zh-TW" b="1" dirty="0" smtClean="0"/>
          </a:p>
          <a:p>
            <a:pPr marL="742950" indent="-742950"/>
            <a:r>
              <a:rPr lang="en-CA" altLang="zh-TW" sz="4400" b="1" dirty="0" smtClean="0">
                <a:solidFill>
                  <a:srgbClr val="FF0000"/>
                </a:solidFill>
              </a:rPr>
              <a:t>1)  </a:t>
            </a:r>
            <a:r>
              <a:rPr lang="en-CA" altLang="zh-TW" sz="4400" b="1" dirty="0" smtClean="0"/>
              <a:t>… </a:t>
            </a:r>
            <a:r>
              <a:rPr lang="zh-TW" altLang="en-US" sz="5400" b="1" dirty="0" smtClean="0"/>
              <a:t>與基督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一同活過來</a:t>
            </a:r>
            <a:endParaRPr lang="en-CA" altLang="zh-TW" sz="5400" b="1" dirty="0" smtClean="0">
              <a:solidFill>
                <a:srgbClr val="FF0000"/>
              </a:solidFill>
            </a:endParaRPr>
          </a:p>
          <a:p>
            <a:pPr marL="742950" indent="-742950"/>
            <a:endParaRPr lang="en-CA" altLang="zh-TW" sz="2800" b="1" dirty="0" smtClean="0"/>
          </a:p>
          <a:p>
            <a:pPr marL="742950" indent="-742950"/>
            <a:r>
              <a:rPr lang="en-CA" altLang="zh-TW" sz="4400" b="1" dirty="0" smtClean="0">
                <a:solidFill>
                  <a:srgbClr val="FF0000"/>
                </a:solidFill>
              </a:rPr>
              <a:t>2)  </a:t>
            </a:r>
            <a:r>
              <a:rPr lang="en-CA" altLang="zh-TW" sz="4400" b="1" dirty="0" smtClean="0"/>
              <a:t>… </a:t>
            </a:r>
            <a:r>
              <a:rPr lang="zh-TW" altLang="en-US" sz="5400" b="1" dirty="0" smtClean="0"/>
              <a:t>與基督耶穌 </a:t>
            </a:r>
            <a:r>
              <a:rPr lang="en-CA" altLang="zh-TW" sz="5400" b="1" dirty="0" smtClean="0"/>
              <a:t>…</a:t>
            </a:r>
          </a:p>
          <a:p>
            <a:pPr marL="742950" indent="-742950"/>
            <a:r>
              <a:rPr lang="en-CA" altLang="zh-TW" sz="4400" b="1" dirty="0" smtClean="0">
                <a:solidFill>
                  <a:srgbClr val="FF0000"/>
                </a:solidFill>
              </a:rPr>
              <a:t>	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一同坐在天上</a:t>
            </a:r>
            <a:endParaRPr lang="en-CA" altLang="zh-TW" sz="5400" b="1" dirty="0" smtClean="0">
              <a:solidFill>
                <a:srgbClr val="FF0000"/>
              </a:solidFill>
            </a:endParaRPr>
          </a:p>
          <a:p>
            <a:pPr marL="742950" indent="-742950"/>
            <a:endParaRPr lang="en-CA" altLang="zh-TW" sz="1600" b="1" dirty="0" smtClean="0">
              <a:solidFill>
                <a:srgbClr val="FF0000"/>
              </a:solidFill>
            </a:endParaRPr>
          </a:p>
          <a:p>
            <a:pPr marL="742950" indent="-742950"/>
            <a:r>
              <a:rPr lang="zh-TW" altLang="en-US" sz="5400" b="1" dirty="0" smtClean="0"/>
              <a:t>要將他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極豐富的恩典 顯明</a:t>
            </a:r>
            <a:r>
              <a:rPr lang="en-CA" altLang="zh-TW" sz="5400" b="1" dirty="0" smtClean="0">
                <a:solidFill>
                  <a:srgbClr val="FF0000"/>
                </a:solidFill>
              </a:rPr>
              <a:t>…</a:t>
            </a:r>
            <a:r>
              <a:rPr lang="en-CA" altLang="zh-TW" sz="4400" b="1" dirty="0" smtClean="0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496944" cy="61555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TW" altLang="en-US" sz="4800" b="1" dirty="0" smtClean="0"/>
              <a:t>然而</a:t>
            </a:r>
            <a:r>
              <a:rPr lang="en-CA" altLang="zh-TW" sz="4800" b="1" dirty="0" smtClean="0"/>
              <a:t>:</a:t>
            </a:r>
          </a:p>
          <a:p>
            <a:r>
              <a:rPr lang="zh-TW" altLang="en-US" sz="4800" b="1" dirty="0" smtClean="0"/>
              <a:t>神既有豐富的憐憫</a:t>
            </a:r>
            <a:r>
              <a:rPr lang="en-CA" altLang="zh-TW" sz="4800" b="1" dirty="0" smtClean="0">
                <a:latin typeface="PMingLiU" pitchFamily="18" charset="-120"/>
                <a:ea typeface="PMingLiU" pitchFamily="18" charset="-120"/>
              </a:rPr>
              <a:t>, </a:t>
            </a:r>
            <a:r>
              <a:rPr lang="en-CA" altLang="zh-TW" sz="4800" dirty="0" smtClean="0">
                <a:latin typeface="PMingLiU" pitchFamily="18" charset="-120"/>
                <a:ea typeface="PMingLiU" pitchFamily="18" charset="-120"/>
              </a:rPr>
              <a:t>(</a:t>
            </a:r>
            <a:r>
              <a:rPr lang="ja-JP" altLang="en-US" sz="4800" b="1" smtClean="0">
                <a:latin typeface="PMingLiU" pitchFamily="18" charset="-120"/>
                <a:ea typeface="PMingLiU" pitchFamily="18" charset="-120"/>
              </a:rPr>
              <a:t>就</a:t>
            </a:r>
            <a:r>
              <a:rPr lang="en-CA" altLang="ja-JP" sz="4800" dirty="0" smtClean="0">
                <a:latin typeface="PMingLiU" pitchFamily="18" charset="-120"/>
                <a:ea typeface="PMingLiU" pitchFamily="18" charset="-120"/>
              </a:rPr>
              <a:t>)</a:t>
            </a:r>
            <a:r>
              <a:rPr lang="en-CA" altLang="zh-TW" sz="4800" b="1" dirty="0" smtClean="0">
                <a:latin typeface="PMingLiU" pitchFamily="18" charset="-120"/>
                <a:ea typeface="PMingLiU" pitchFamily="18" charset="-120"/>
              </a:rPr>
              <a:t>:</a:t>
            </a:r>
          </a:p>
          <a:p>
            <a:endParaRPr lang="en-CA" altLang="zh-TW" sz="2800" b="1" dirty="0" smtClean="0"/>
          </a:p>
          <a:p>
            <a:r>
              <a:rPr lang="en-CA" altLang="zh-TW" sz="4400" b="1" dirty="0" smtClean="0">
                <a:solidFill>
                  <a:srgbClr val="FF0000"/>
                </a:solidFill>
              </a:rPr>
              <a:t>1)</a:t>
            </a:r>
            <a:r>
              <a:rPr lang="en-CA" altLang="zh-TW" sz="4400" b="1" dirty="0" smtClean="0"/>
              <a:t>	</a:t>
            </a:r>
            <a:r>
              <a:rPr lang="zh-TW" altLang="en-US" sz="4800" b="1" dirty="0" smtClean="0">
                <a:solidFill>
                  <a:srgbClr val="0000FF"/>
                </a:solidFill>
              </a:rPr>
              <a:t>本著</a:t>
            </a:r>
            <a:r>
              <a:rPr lang="zh-TW" altLang="en-US" sz="4800" b="1" dirty="0" smtClean="0"/>
              <a:t>他愛我們的大愛</a:t>
            </a:r>
            <a:r>
              <a:rPr lang="en-CA" altLang="zh-TW" sz="4800" b="1" dirty="0" smtClean="0"/>
              <a:t>, </a:t>
            </a:r>
          </a:p>
          <a:p>
            <a:r>
              <a:rPr lang="en-CA" altLang="zh-TW" sz="4800" b="1" dirty="0" smtClean="0">
                <a:solidFill>
                  <a:srgbClr val="FF0000"/>
                </a:solidFill>
              </a:rPr>
              <a:t>	</a:t>
            </a:r>
            <a:r>
              <a:rPr lang="zh-TW" altLang="en-US" sz="4800" b="1" dirty="0" smtClean="0">
                <a:solidFill>
                  <a:srgbClr val="0000FF"/>
                </a:solidFill>
              </a:rPr>
              <a:t>當</a:t>
            </a:r>
            <a:r>
              <a:rPr lang="zh-TW" altLang="en-US" sz="4800" b="1" dirty="0" smtClean="0"/>
              <a:t>我們</a:t>
            </a:r>
            <a:r>
              <a:rPr lang="en-CA" altLang="zh-TW" sz="4800" dirty="0" smtClean="0">
                <a:latin typeface="PMingLiU" pitchFamily="18" charset="-120"/>
                <a:ea typeface="PMingLiU" pitchFamily="18" charset="-120"/>
              </a:rPr>
              <a:t>(</a:t>
            </a:r>
            <a:r>
              <a:rPr lang="ja-JP" altLang="en-US" sz="4800" b="1" smtClean="0">
                <a:latin typeface="PMingLiU" pitchFamily="18" charset="-120"/>
                <a:ea typeface="PMingLiU" pitchFamily="18" charset="-120"/>
              </a:rPr>
              <a:t>尚</a:t>
            </a:r>
            <a:r>
              <a:rPr lang="en-CA" altLang="ja-JP" sz="4800" dirty="0" smtClean="0">
                <a:latin typeface="PMingLiU" pitchFamily="18" charset="-120"/>
                <a:ea typeface="PMingLiU" pitchFamily="18" charset="-120"/>
              </a:rPr>
              <a:t>)</a:t>
            </a:r>
            <a:r>
              <a:rPr lang="zh-TW" altLang="en-US" sz="4800" b="1" dirty="0" smtClean="0"/>
              <a:t>死在過犯中時</a:t>
            </a:r>
            <a:r>
              <a:rPr lang="en-CA" altLang="zh-TW" sz="4800" b="1" dirty="0" smtClean="0"/>
              <a:t>, </a:t>
            </a:r>
          </a:p>
          <a:p>
            <a:r>
              <a:rPr lang="en-CA" altLang="zh-TW" sz="4800" b="1" dirty="0" smtClean="0">
                <a:solidFill>
                  <a:srgbClr val="FF0000"/>
                </a:solidFill>
              </a:rPr>
              <a:t>	</a:t>
            </a:r>
            <a:r>
              <a:rPr lang="zh-TW" altLang="en-US" sz="4800" b="1" dirty="0" smtClean="0">
                <a:solidFill>
                  <a:srgbClr val="0000FF"/>
                </a:solidFill>
              </a:rPr>
              <a:t>便</a:t>
            </a:r>
            <a:r>
              <a:rPr lang="zh-TW" altLang="en-US" sz="4800" b="1" dirty="0" smtClean="0"/>
              <a:t>叫我們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與基督一同活過來</a:t>
            </a:r>
            <a:r>
              <a:rPr lang="en-CA" altLang="zh-TW" sz="4400" b="1" dirty="0" smtClean="0"/>
              <a:t>.</a:t>
            </a:r>
          </a:p>
          <a:p>
            <a:r>
              <a:rPr lang="en-CA" altLang="zh-TW" sz="2800" b="1" dirty="0" smtClean="0"/>
              <a:t>  </a:t>
            </a:r>
          </a:p>
          <a:p>
            <a:r>
              <a:rPr lang="en-CA" altLang="zh-TW" sz="4400" b="1" dirty="0" smtClean="0">
                <a:latin typeface="Cambria"/>
              </a:rPr>
              <a:t> </a:t>
            </a:r>
            <a:r>
              <a:rPr lang="en-CA" altLang="zh-TW" sz="4400" b="1" dirty="0" smtClean="0">
                <a:solidFill>
                  <a:srgbClr val="FF0000"/>
                </a:solidFill>
                <a:latin typeface="Cambria"/>
              </a:rPr>
              <a:t>⟹</a:t>
            </a:r>
            <a:r>
              <a:rPr lang="en-CA" altLang="zh-TW" sz="4400" b="1" dirty="0" smtClean="0">
                <a:latin typeface="Cambria"/>
              </a:rPr>
              <a:t> </a:t>
            </a:r>
            <a:r>
              <a:rPr lang="zh-TW" altLang="en-US" sz="5400" b="1" dirty="0" smtClean="0"/>
              <a:t>你們得救是本乎恩</a:t>
            </a:r>
            <a:endParaRPr lang="en-CA" altLang="zh-TW" sz="4400" b="1" dirty="0" smtClean="0"/>
          </a:p>
          <a:p>
            <a:endParaRPr lang="en-CA" altLang="zh-TW" sz="4400" b="1" dirty="0" smtClean="0"/>
          </a:p>
        </p:txBody>
      </p:sp>
      <p:sp>
        <p:nvSpPr>
          <p:cNvPr id="3" name="Rectangle 2"/>
          <p:cNvSpPr/>
          <p:nvPr/>
        </p:nvSpPr>
        <p:spPr>
          <a:xfrm>
            <a:off x="1835696" y="2276872"/>
            <a:ext cx="4464496" cy="193899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ja-JP" altLang="en-US" sz="12000" b="1" smtClean="0">
                <a:latin typeface="PMingLiU" pitchFamily="18" charset="-120"/>
                <a:ea typeface="PMingLiU" pitchFamily="18" charset="-120"/>
              </a:rPr>
              <a:t>頭盤</a:t>
            </a:r>
            <a:endParaRPr lang="en-CA" altLang="zh-TW" sz="12000" b="1" dirty="0" smtClean="0"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wallpaperweb.org/wallpaper/nature/1600x1200/San_Rafael_Falls_Quijos_River_Amazon_Ecuador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427984" y="1772816"/>
            <a:ext cx="1440160" cy="584775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altLang="zh-TW" sz="32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1:3-14</a:t>
            </a:r>
          </a:p>
        </p:txBody>
      </p:sp>
      <p:sp>
        <p:nvSpPr>
          <p:cNvPr id="4" name="Rectangle 3"/>
          <p:cNvSpPr/>
          <p:nvPr/>
        </p:nvSpPr>
        <p:spPr>
          <a:xfrm>
            <a:off x="4211960" y="4221088"/>
            <a:ext cx="1080120" cy="584775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altLang="zh-TW" sz="32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2:5 </a:t>
            </a:r>
          </a:p>
        </p:txBody>
      </p:sp>
      <p:sp>
        <p:nvSpPr>
          <p:cNvPr id="6" name="Rectangle 5"/>
          <p:cNvSpPr/>
          <p:nvPr/>
        </p:nvSpPr>
        <p:spPr>
          <a:xfrm>
            <a:off x="4932040" y="4941168"/>
            <a:ext cx="1300356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ja-JP" altLang="en-US" sz="36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還有</a:t>
            </a:r>
            <a:r>
              <a:rPr lang="en-CA" altLang="ja-JP" sz="3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?</a:t>
            </a:r>
            <a:endParaRPr lang="en-CA" sz="36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5417"/>
            <a:ext cx="889248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rgbClr val="0000FF"/>
                </a:solidFill>
              </a:rPr>
              <a:t>然而</a:t>
            </a:r>
            <a:r>
              <a:rPr lang="en-CA" altLang="zh-TW" sz="3600" b="1" dirty="0" smtClean="0"/>
              <a:t>, </a:t>
            </a:r>
          </a:p>
          <a:p>
            <a:r>
              <a:rPr lang="zh-TW" altLang="en-US" sz="3600" b="1" dirty="0" smtClean="0"/>
              <a:t>神</a:t>
            </a:r>
            <a:r>
              <a:rPr lang="zh-TW" altLang="en-US" sz="3600" b="1" dirty="0" smtClean="0">
                <a:solidFill>
                  <a:srgbClr val="0000FF"/>
                </a:solidFill>
              </a:rPr>
              <a:t>既</a:t>
            </a:r>
            <a:r>
              <a:rPr lang="zh-TW" altLang="en-US" sz="3600" b="1" dirty="0" smtClean="0"/>
              <a:t>有豐富的憐憫</a:t>
            </a:r>
            <a:r>
              <a:rPr lang="en-CA" altLang="zh-TW" sz="3600" b="1" dirty="0" smtClean="0"/>
              <a:t>:</a:t>
            </a:r>
          </a:p>
          <a:p>
            <a:endParaRPr lang="en-CA" altLang="zh-TW" sz="1200" b="1" dirty="0" smtClean="0"/>
          </a:p>
          <a:p>
            <a:pPr marL="742950" indent="-742950"/>
            <a:r>
              <a:rPr lang="en-CA" altLang="zh-TW" sz="4000" b="1" dirty="0" smtClean="0">
                <a:solidFill>
                  <a:srgbClr val="FF0000"/>
                </a:solidFill>
              </a:rPr>
              <a:t>2)    </a:t>
            </a:r>
            <a:r>
              <a:rPr lang="zh-TW" altLang="en-US" sz="4000" b="1" dirty="0" smtClean="0"/>
              <a:t>他</a:t>
            </a:r>
            <a:r>
              <a:rPr lang="zh-TW" altLang="en-US" sz="4000" b="1" dirty="0" smtClean="0">
                <a:solidFill>
                  <a:srgbClr val="0000FF"/>
                </a:solidFill>
              </a:rPr>
              <a:t>又</a:t>
            </a:r>
            <a:r>
              <a:rPr lang="zh-TW" altLang="en-US" sz="4000" b="1" dirty="0" smtClean="0"/>
              <a:t>叫我們與基督耶穌一同復活</a:t>
            </a:r>
            <a:r>
              <a:rPr lang="en-CA" altLang="zh-TW" sz="4000" b="1" dirty="0" smtClean="0"/>
              <a:t>, 	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一同坐在天上</a:t>
            </a:r>
            <a:endParaRPr lang="en-CA" altLang="zh-TW" sz="4000" b="1" dirty="0" smtClean="0">
              <a:solidFill>
                <a:srgbClr val="FF0000"/>
              </a:solidFill>
            </a:endParaRPr>
          </a:p>
          <a:p>
            <a:pPr marL="742950" indent="-742950"/>
            <a:endParaRPr lang="en-CA" altLang="zh-TW" sz="2000" b="1" dirty="0" smtClean="0">
              <a:solidFill>
                <a:srgbClr val="FF0000"/>
              </a:solidFill>
            </a:endParaRPr>
          </a:p>
          <a:p>
            <a:pPr marL="1657350" lvl="2" indent="-742950"/>
            <a:r>
              <a:rPr lang="zh-TW" altLang="en-US" sz="4400" b="1" dirty="0" smtClean="0"/>
              <a:t>要將他</a:t>
            </a:r>
            <a:r>
              <a:rPr lang="zh-TW" altLang="en-US" sz="4400" b="1" dirty="0" smtClean="0">
                <a:solidFill>
                  <a:srgbClr val="FF0000"/>
                </a:solidFill>
              </a:rPr>
              <a:t>極豐富的恩典</a:t>
            </a:r>
            <a:r>
              <a:rPr lang="en-CA" altLang="zh-TW" sz="4000" b="1" dirty="0" smtClean="0"/>
              <a:t> </a:t>
            </a:r>
            <a:endParaRPr lang="en-CA" altLang="zh-TW" sz="3600" b="1" dirty="0" smtClean="0"/>
          </a:p>
          <a:p>
            <a:pPr marL="1657350" lvl="2" indent="-742950"/>
            <a:r>
              <a:rPr lang="zh-TW" altLang="en-US" sz="4400" b="1" dirty="0" smtClean="0">
                <a:solidFill>
                  <a:srgbClr val="FF0000"/>
                </a:solidFill>
              </a:rPr>
              <a:t>顯明</a:t>
            </a:r>
            <a:r>
              <a:rPr lang="zh-TW" altLang="en-US" sz="4400" b="1" dirty="0" smtClean="0"/>
              <a:t>給後來的世代看</a:t>
            </a:r>
            <a:r>
              <a:rPr lang="en-CA" altLang="zh-TW" sz="4400" b="1" dirty="0" smtClean="0"/>
              <a:t>   </a:t>
            </a:r>
            <a:r>
              <a:rPr lang="en-CA" altLang="zh-TW" sz="3600" dirty="0" smtClean="0">
                <a:latin typeface="PMingLiU" pitchFamily="18" charset="-120"/>
                <a:ea typeface="PMingLiU" pitchFamily="18" charset="-120"/>
              </a:rPr>
              <a:t>(</a:t>
            </a:r>
            <a:r>
              <a:rPr lang="ja-JP" altLang="en-US" sz="3600" smtClean="0">
                <a:latin typeface="PMingLiU" pitchFamily="18" charset="-120"/>
                <a:ea typeface="PMingLiU" pitchFamily="18" charset="-120"/>
              </a:rPr>
              <a:t>見 </a:t>
            </a:r>
            <a:r>
              <a:rPr lang="en-CA" altLang="ja-JP" sz="3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3:10</a:t>
            </a:r>
            <a:r>
              <a:rPr lang="en-CA" altLang="ja-JP" sz="3600" dirty="0" smtClean="0">
                <a:latin typeface="PMingLiU" pitchFamily="18" charset="-120"/>
                <a:ea typeface="PMingLiU" pitchFamily="18" charset="-120"/>
              </a:rPr>
              <a:t>)</a:t>
            </a:r>
            <a:endParaRPr lang="en-CA" altLang="zh-TW" sz="3600" dirty="0" smtClean="0">
              <a:latin typeface="PMingLiU" pitchFamily="18" charset="-120"/>
              <a:ea typeface="PMingLiU" pitchFamily="18" charset="-120"/>
            </a:endParaRPr>
          </a:p>
          <a:p>
            <a:pPr marL="742950" indent="-742950"/>
            <a:endParaRPr lang="en-CA" altLang="zh-TW" sz="2000" b="1" dirty="0" smtClean="0">
              <a:solidFill>
                <a:srgbClr val="FF0000"/>
              </a:solidFill>
              <a:latin typeface="Cambria"/>
            </a:endParaRPr>
          </a:p>
          <a:p>
            <a:pPr marL="742950" indent="-742950"/>
            <a:r>
              <a:rPr lang="en-CA" altLang="zh-TW" sz="4400" b="1" dirty="0" smtClean="0">
                <a:solidFill>
                  <a:srgbClr val="FF0000"/>
                </a:solidFill>
                <a:latin typeface="Cambria"/>
              </a:rPr>
              <a:t>⟹</a:t>
            </a:r>
            <a:r>
              <a:rPr lang="en-CA" altLang="zh-TW" sz="4400" b="1" dirty="0" smtClean="0">
                <a:latin typeface="Cambria"/>
              </a:rPr>
              <a:t> </a:t>
            </a:r>
            <a:r>
              <a:rPr lang="zh-TW" altLang="en-US" sz="4000" b="1" dirty="0" smtClean="0"/>
              <a:t>你們得救是本乎恩</a:t>
            </a:r>
            <a:r>
              <a:rPr lang="en-CA" altLang="zh-TW" sz="4000" b="1" dirty="0" smtClean="0"/>
              <a:t>, </a:t>
            </a:r>
            <a:r>
              <a:rPr lang="zh-TW" altLang="en-US" sz="4000" b="1" dirty="0" smtClean="0"/>
              <a:t>也因著信</a:t>
            </a:r>
            <a:r>
              <a:rPr lang="en-CA" altLang="zh-TW" sz="4000" b="1" dirty="0" smtClean="0"/>
              <a:t>.  </a:t>
            </a:r>
          </a:p>
          <a:p>
            <a:pPr marL="742950" indent="-742950"/>
            <a:r>
              <a:rPr lang="en-CA" altLang="zh-TW" sz="4000" b="1" dirty="0" smtClean="0"/>
              <a:t>	</a:t>
            </a:r>
            <a:r>
              <a:rPr lang="zh-TW" altLang="en-US" sz="4000" b="1" dirty="0" smtClean="0"/>
              <a:t>這並不是出於自己</a:t>
            </a:r>
            <a:r>
              <a:rPr lang="en-CA" altLang="zh-TW" sz="4000" b="1" dirty="0" smtClean="0"/>
              <a:t>,</a:t>
            </a:r>
            <a:r>
              <a:rPr lang="zh-TW" altLang="en-US" sz="4000" b="1" dirty="0" smtClean="0"/>
              <a:t>也不是出於行為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乃是神所 賜</a:t>
            </a:r>
            <a:r>
              <a:rPr lang="en-CA" altLang="zh-TW" sz="4000" b="1" dirty="0" smtClean="0">
                <a:solidFill>
                  <a:srgbClr val="FF0000"/>
                </a:solidFill>
              </a:rPr>
              <a:t> </a:t>
            </a:r>
            <a:r>
              <a:rPr lang="en-CA" altLang="zh-TW" sz="3600" b="1" dirty="0" smtClean="0"/>
              <a:t>(</a:t>
            </a:r>
            <a:r>
              <a:rPr lang="zh-TW" altLang="en-US" sz="3600" b="1" dirty="0" smtClean="0"/>
              <a:t>免得有人自誇</a:t>
            </a:r>
            <a:r>
              <a:rPr lang="en-CA" altLang="zh-TW" sz="3600" b="1" dirty="0" smtClean="0"/>
              <a:t>)</a:t>
            </a:r>
          </a:p>
        </p:txBody>
      </p:sp>
      <p:sp>
        <p:nvSpPr>
          <p:cNvPr id="3" name="Rectangle 2"/>
          <p:cNvSpPr/>
          <p:nvPr/>
        </p:nvSpPr>
        <p:spPr>
          <a:xfrm>
            <a:off x="2627784" y="1124744"/>
            <a:ext cx="2376263" cy="1323439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ja-JP" altLang="en-US" sz="80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主菜</a:t>
            </a:r>
            <a:endParaRPr lang="en-CA" altLang="zh-TW" sz="80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27784" y="1124744"/>
            <a:ext cx="2376263" cy="1323439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ja-JP" altLang="en-US" sz="80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目標</a:t>
            </a:r>
            <a:endParaRPr lang="en-CA" altLang="zh-TW" sz="80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wallpaperweb.org/wallpaper/nature/1600x1200/San_Rafael_Falls_Quijos_River_Amazon_Ecuador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9559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980728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 smtClean="0"/>
              <a:t>我們原是他的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工作</a:t>
            </a:r>
            <a:r>
              <a:rPr lang="en-CA" altLang="zh-TW" sz="4400" dirty="0" smtClean="0">
                <a:solidFill>
                  <a:srgbClr val="FF0000"/>
                </a:solidFill>
              </a:rPr>
              <a:t>(</a:t>
            </a:r>
            <a:r>
              <a:rPr lang="ja-JP" altLang="en-US" sz="4800" b="1" smtClean="0">
                <a:solidFill>
                  <a:srgbClr val="FF0000"/>
                </a:solidFill>
              </a:rPr>
              <a:t>詩章</a:t>
            </a:r>
            <a:r>
              <a:rPr lang="en-CA" altLang="ja-JP" sz="4400" dirty="0" smtClean="0">
                <a:solidFill>
                  <a:srgbClr val="FF0000"/>
                </a:solidFill>
              </a:rPr>
              <a:t>)</a:t>
            </a:r>
            <a:r>
              <a:rPr lang="en-CA" altLang="zh-TW" sz="4800" b="1" dirty="0" smtClean="0"/>
              <a:t>, </a:t>
            </a:r>
          </a:p>
          <a:p>
            <a:r>
              <a:rPr lang="zh-TW" altLang="en-US" sz="4800" b="1" dirty="0" smtClean="0"/>
              <a:t>在基督耶穌裡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造</a:t>
            </a:r>
            <a:r>
              <a:rPr lang="zh-TW" altLang="en-US" sz="4800" b="1" dirty="0" smtClean="0"/>
              <a:t>成的</a:t>
            </a:r>
            <a:r>
              <a:rPr lang="en-CA" altLang="zh-TW" sz="4800" b="1" dirty="0" smtClean="0"/>
              <a:t>,</a:t>
            </a:r>
          </a:p>
          <a:p>
            <a:endParaRPr lang="en-CA" altLang="zh-TW" sz="2800" b="1" dirty="0" smtClean="0"/>
          </a:p>
          <a:p>
            <a:r>
              <a:rPr lang="zh-TW" altLang="en-US" sz="4800" b="1" dirty="0" smtClean="0">
                <a:solidFill>
                  <a:srgbClr val="0000FF"/>
                </a:solidFill>
              </a:rPr>
              <a:t>為要叫</a:t>
            </a:r>
            <a:endParaRPr lang="en-CA" altLang="zh-TW" sz="4800" b="1" dirty="0" smtClean="0">
              <a:solidFill>
                <a:srgbClr val="0000FF"/>
              </a:solidFill>
            </a:endParaRPr>
          </a:p>
          <a:p>
            <a:r>
              <a:rPr lang="zh-TW" altLang="en-US" sz="4800" b="1" dirty="0" smtClean="0"/>
              <a:t>我們行善</a:t>
            </a:r>
            <a:endParaRPr lang="en-CA" altLang="zh-TW" sz="4800" b="1" dirty="0" smtClean="0"/>
          </a:p>
        </p:txBody>
      </p:sp>
      <p:sp>
        <p:nvSpPr>
          <p:cNvPr id="3" name="Rectangle 2"/>
          <p:cNvSpPr/>
          <p:nvPr/>
        </p:nvSpPr>
        <p:spPr>
          <a:xfrm>
            <a:off x="323528" y="5013176"/>
            <a:ext cx="79239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altLang="zh-TW" sz="4800" b="1" dirty="0" smtClean="0">
                <a:solidFill>
                  <a:srgbClr val="FF0000"/>
                </a:solidFill>
                <a:latin typeface="Cambria"/>
              </a:rPr>
              <a:t>⟹ </a:t>
            </a:r>
            <a:r>
              <a:rPr lang="zh-TW" altLang="en-US" sz="4800" b="1" dirty="0" smtClean="0"/>
              <a:t>不是出於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行為</a:t>
            </a:r>
            <a:r>
              <a:rPr lang="en-CA" altLang="zh-TW" sz="4800" b="1" dirty="0" smtClean="0"/>
              <a:t> </a:t>
            </a:r>
            <a:r>
              <a:rPr lang="en-CA" altLang="zh-TW" sz="3600" b="1" dirty="0" smtClean="0"/>
              <a:t>(</a:t>
            </a:r>
            <a:r>
              <a:rPr lang="zh-TW" altLang="en-US" sz="3600" b="1" dirty="0" smtClean="0"/>
              <a:t>免得有人自誇</a:t>
            </a:r>
            <a:r>
              <a:rPr lang="en-CA" altLang="zh-TW" sz="3600" b="1" dirty="0" smtClean="0"/>
              <a:t>)</a:t>
            </a:r>
            <a:endParaRPr lang="en-CA" sz="3600" dirty="0"/>
          </a:p>
        </p:txBody>
      </p:sp>
      <p:sp>
        <p:nvSpPr>
          <p:cNvPr id="5" name="Rectangle 4"/>
          <p:cNvSpPr/>
          <p:nvPr/>
        </p:nvSpPr>
        <p:spPr>
          <a:xfrm>
            <a:off x="1763688" y="1124744"/>
            <a:ext cx="1880643" cy="1107996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ja-JP" altLang="en-US" sz="66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特質</a:t>
            </a:r>
            <a:endParaRPr lang="en-CA" sz="6600" dirty="0">
              <a:latin typeface="PMingLiU" pitchFamily="18" charset="-120"/>
              <a:ea typeface="PMingLiU" pitchFamily="18" charset="-12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60032" y="2852936"/>
            <a:ext cx="35821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 smtClean="0">
                <a:solidFill>
                  <a:srgbClr val="FF0000"/>
                </a:solidFill>
              </a:rPr>
              <a:t>神所預備  </a:t>
            </a:r>
            <a:endParaRPr lang="en-CA" altLang="zh-TW" sz="4800" b="1" dirty="0" smtClean="0">
              <a:solidFill>
                <a:srgbClr val="FF0000"/>
              </a:solidFill>
            </a:endParaRPr>
          </a:p>
          <a:p>
            <a:r>
              <a:rPr lang="zh-TW" altLang="en-US" sz="4800" b="1" dirty="0" smtClean="0">
                <a:solidFill>
                  <a:srgbClr val="FF0000"/>
                </a:solidFill>
              </a:rPr>
              <a:t>叫</a:t>
            </a:r>
            <a:r>
              <a:rPr lang="zh-TW" altLang="en-US" sz="4800" b="1" dirty="0" smtClean="0"/>
              <a:t>我們行的</a:t>
            </a:r>
            <a:r>
              <a:rPr lang="en-CA" altLang="zh-TW" sz="4800" b="1" dirty="0" smtClean="0"/>
              <a:t>.</a:t>
            </a:r>
            <a:endParaRPr lang="en-CA" sz="4800" dirty="0"/>
          </a:p>
        </p:txBody>
      </p:sp>
      <p:sp>
        <p:nvSpPr>
          <p:cNvPr id="8" name="Rectangle 7"/>
          <p:cNvSpPr/>
          <p:nvPr/>
        </p:nvSpPr>
        <p:spPr>
          <a:xfrm>
            <a:off x="3419872" y="2780928"/>
            <a:ext cx="103105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800" b="1" dirty="0" smtClean="0"/>
              <a:t>就是</a:t>
            </a:r>
            <a:r>
              <a:rPr lang="zh-TW" altLang="en-US" sz="4400" b="1" dirty="0" smtClean="0"/>
              <a:t> </a:t>
            </a:r>
            <a:endParaRPr lang="en-CA" altLang="zh-TW" sz="4400" b="1" dirty="0" smtClean="0"/>
          </a:p>
          <a:p>
            <a:pPr algn="ctr"/>
            <a:r>
              <a:rPr lang="en-CA" altLang="zh-TW" sz="4400" b="1" dirty="0" smtClean="0"/>
              <a:t>= </a:t>
            </a:r>
            <a:endParaRPr lang="en-CA" sz="4400" dirty="0"/>
          </a:p>
        </p:txBody>
      </p:sp>
      <p:sp>
        <p:nvSpPr>
          <p:cNvPr id="9" name="Rectangle 8"/>
          <p:cNvSpPr/>
          <p:nvPr/>
        </p:nvSpPr>
        <p:spPr>
          <a:xfrm>
            <a:off x="2627784" y="2708920"/>
            <a:ext cx="3888432" cy="2123658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6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成就</a:t>
            </a:r>
            <a:endParaRPr lang="en-CA" altLang="zh-TW" sz="66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  <a:p>
            <a:pPr algn="ctr"/>
            <a:r>
              <a:rPr lang="zh-TW" altLang="en-US" sz="6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神的計劃</a:t>
            </a:r>
            <a:endParaRPr lang="en-CA" altLang="zh-TW" sz="66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7" grpId="0"/>
      <p:bldP spid="8" grpId="0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908720"/>
            <a:ext cx="835292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b="1" dirty="0" smtClean="0"/>
              <a:t>應</a:t>
            </a:r>
            <a:r>
              <a:rPr lang="zh-TW" altLang="en-US" sz="6000" b="1" dirty="0"/>
              <a:t>憐履齒印蒼苔</a:t>
            </a:r>
            <a:r>
              <a:rPr lang="zh-TW" altLang="en-US" sz="6000" b="1" dirty="0" smtClean="0"/>
              <a:t>，</a:t>
            </a:r>
            <a:endParaRPr lang="en-CA" altLang="zh-TW" sz="6000" b="1" dirty="0" smtClean="0"/>
          </a:p>
          <a:p>
            <a:r>
              <a:rPr lang="zh-TW" altLang="en-US" sz="6000" b="1" dirty="0" smtClean="0"/>
              <a:t>小</a:t>
            </a:r>
            <a:r>
              <a:rPr lang="zh-TW" altLang="en-US" sz="6000" b="1" dirty="0"/>
              <a:t>扣柴扉久不開</a:t>
            </a:r>
            <a:r>
              <a:rPr lang="zh-TW" altLang="en-US" sz="6000" b="1" dirty="0" smtClean="0"/>
              <a:t>。</a:t>
            </a:r>
            <a:endParaRPr lang="en-CA" altLang="zh-TW" sz="6000" b="1" dirty="0" smtClean="0"/>
          </a:p>
          <a:p>
            <a:r>
              <a:rPr lang="zh-TW" altLang="en-US" sz="2000" b="1" dirty="0"/>
              <a:t/>
            </a:r>
            <a:br>
              <a:rPr lang="zh-TW" altLang="en-US" sz="2000" b="1" dirty="0"/>
            </a:br>
            <a:r>
              <a:rPr lang="zh-TW" altLang="en-US" sz="6000" b="1" dirty="0"/>
              <a:t>春色滿園</a:t>
            </a:r>
            <a:r>
              <a:rPr lang="zh-TW" altLang="en-US" sz="6000" b="1" dirty="0">
                <a:solidFill>
                  <a:srgbClr val="FF0000"/>
                </a:solidFill>
              </a:rPr>
              <a:t>關不住</a:t>
            </a:r>
            <a:r>
              <a:rPr lang="zh-TW" altLang="en-US" sz="6000" b="1" dirty="0" smtClean="0"/>
              <a:t>，</a:t>
            </a:r>
            <a:endParaRPr lang="en-CA" altLang="zh-TW" sz="6000" b="1" dirty="0" smtClean="0"/>
          </a:p>
          <a:p>
            <a:r>
              <a:rPr lang="zh-TW" altLang="en-US" sz="6000" b="1" dirty="0" smtClean="0"/>
              <a:t>一</a:t>
            </a:r>
            <a:r>
              <a:rPr lang="zh-TW" altLang="en-US" sz="6000" b="1" dirty="0"/>
              <a:t>枝紅杏</a:t>
            </a:r>
            <a:r>
              <a:rPr lang="zh-TW" altLang="en-US" sz="6000" b="1" dirty="0">
                <a:solidFill>
                  <a:srgbClr val="FF0000"/>
                </a:solidFill>
              </a:rPr>
              <a:t>出牆來</a:t>
            </a:r>
            <a:r>
              <a:rPr lang="zh-TW" altLang="en-US" sz="6000" b="1" dirty="0"/>
              <a:t>。</a:t>
            </a:r>
            <a:r>
              <a:rPr lang="zh-TW" altLang="en-US" sz="4000" dirty="0"/>
              <a:t/>
            </a:r>
            <a:br>
              <a:rPr lang="zh-TW" altLang="en-US" sz="4000" dirty="0"/>
            </a:br>
            <a:endParaRPr lang="en-CA" altLang="zh-TW" sz="4000" dirty="0" smtClean="0"/>
          </a:p>
          <a:p>
            <a:pPr algn="r"/>
            <a:r>
              <a:rPr lang="zh-TW" altLang="en-US" sz="2800" b="1" dirty="0"/>
              <a:t>南宋 葉紹翁</a:t>
            </a:r>
            <a:r>
              <a:rPr lang="en-US" altLang="zh-TW" sz="2800" b="1" dirty="0"/>
              <a:t>〈</a:t>
            </a:r>
            <a:r>
              <a:rPr lang="zh-TW" altLang="en-US" sz="2800" b="1" dirty="0"/>
              <a:t>遊園不值</a:t>
            </a:r>
            <a:r>
              <a:rPr lang="en-US" altLang="zh-TW" sz="2800" b="1" dirty="0" smtClean="0"/>
              <a:t>〉</a:t>
            </a:r>
            <a:endParaRPr lang="en-CA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23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908720"/>
            <a:ext cx="835292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b="1" dirty="0" smtClean="0">
                <a:solidFill>
                  <a:schemeClr val="bg1">
                    <a:lumMod val="75000"/>
                  </a:schemeClr>
                </a:solidFill>
              </a:rPr>
              <a:t>應</a:t>
            </a:r>
            <a:r>
              <a:rPr lang="zh-TW" altLang="en-US" sz="6000" b="1" dirty="0">
                <a:solidFill>
                  <a:schemeClr val="bg1">
                    <a:lumMod val="75000"/>
                  </a:schemeClr>
                </a:solidFill>
              </a:rPr>
              <a:t>憐履齒印蒼苔</a:t>
            </a:r>
            <a:r>
              <a:rPr lang="zh-TW" altLang="en-US" sz="6000" b="1" dirty="0" smtClean="0">
                <a:solidFill>
                  <a:schemeClr val="bg1">
                    <a:lumMod val="75000"/>
                  </a:schemeClr>
                </a:solidFill>
              </a:rPr>
              <a:t>，</a:t>
            </a:r>
            <a:endParaRPr lang="en-CA" altLang="zh-TW" sz="60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zh-TW" altLang="en-US" sz="6000" b="1" dirty="0" smtClean="0">
                <a:solidFill>
                  <a:schemeClr val="bg1">
                    <a:lumMod val="75000"/>
                  </a:schemeClr>
                </a:solidFill>
              </a:rPr>
              <a:t>小</a:t>
            </a:r>
            <a:r>
              <a:rPr lang="zh-TW" altLang="en-US" sz="6000" b="1" dirty="0">
                <a:solidFill>
                  <a:schemeClr val="bg1">
                    <a:lumMod val="75000"/>
                  </a:schemeClr>
                </a:solidFill>
              </a:rPr>
              <a:t>扣柴扉久不開</a:t>
            </a:r>
            <a:r>
              <a:rPr lang="zh-TW" altLang="en-US" sz="6000" b="1" dirty="0" smtClean="0">
                <a:solidFill>
                  <a:schemeClr val="bg1">
                    <a:lumMod val="75000"/>
                  </a:schemeClr>
                </a:solidFill>
              </a:rPr>
              <a:t>。</a:t>
            </a:r>
            <a:endParaRPr lang="en-CA" altLang="zh-TW" sz="60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zh-TW" altLang="en-US" sz="2000" b="1" dirty="0"/>
              <a:t/>
            </a:r>
            <a:br>
              <a:rPr lang="zh-TW" altLang="en-US" sz="2000" b="1" dirty="0"/>
            </a:br>
            <a:r>
              <a:rPr lang="zh-TW" altLang="en-US" sz="6000" b="1" dirty="0"/>
              <a:t>恩典滿</a:t>
            </a:r>
            <a:r>
              <a:rPr lang="zh-TW" altLang="en-US" sz="6000" b="1" dirty="0" smtClean="0"/>
              <a:t>生   </a:t>
            </a:r>
            <a:r>
              <a:rPr lang="zh-TW" altLang="en-US" sz="6000" b="1" dirty="0" smtClean="0">
                <a:solidFill>
                  <a:srgbClr val="FF0000"/>
                </a:solidFill>
              </a:rPr>
              <a:t>關</a:t>
            </a:r>
            <a:r>
              <a:rPr lang="zh-TW" altLang="en-US" sz="6000" b="1" dirty="0">
                <a:solidFill>
                  <a:srgbClr val="FF0000"/>
                </a:solidFill>
              </a:rPr>
              <a:t>不住</a:t>
            </a:r>
            <a:r>
              <a:rPr lang="zh-TW" altLang="en-US" sz="6000" b="1" dirty="0" smtClean="0"/>
              <a:t>，</a:t>
            </a:r>
            <a:endParaRPr lang="en-CA" altLang="zh-TW" sz="6000" b="1" dirty="0" smtClean="0"/>
          </a:p>
          <a:p>
            <a:r>
              <a:rPr lang="zh-TW" altLang="en-US" sz="6000" b="1" dirty="0"/>
              <a:t>善行枝枝   </a:t>
            </a:r>
            <a:r>
              <a:rPr lang="zh-TW" altLang="en-US" sz="6000" b="1" dirty="0">
                <a:solidFill>
                  <a:srgbClr val="FF0000"/>
                </a:solidFill>
              </a:rPr>
              <a:t>溢出來</a:t>
            </a:r>
            <a:r>
              <a:rPr lang="zh-TW" altLang="en-US" sz="6000" b="1" dirty="0"/>
              <a:t>。</a:t>
            </a:r>
            <a:r>
              <a:rPr lang="zh-TW" altLang="en-US" sz="4000" dirty="0"/>
              <a:t/>
            </a:r>
            <a:br>
              <a:rPr lang="zh-TW" altLang="en-US" sz="4000" dirty="0"/>
            </a:br>
            <a:endParaRPr lang="en-CA" altLang="zh-TW" sz="4000" dirty="0" smtClean="0"/>
          </a:p>
          <a:p>
            <a:pPr algn="r"/>
            <a:r>
              <a:rPr lang="zh-TW" altLang="en-US" sz="2800" b="1" dirty="0">
                <a:solidFill>
                  <a:schemeClr val="bg1">
                    <a:lumMod val="75000"/>
                  </a:schemeClr>
                </a:solidFill>
              </a:rPr>
              <a:t>南宋 葉紹翁</a:t>
            </a:r>
            <a:r>
              <a:rPr lang="en-US" altLang="zh-TW" sz="2800" b="1" dirty="0">
                <a:solidFill>
                  <a:schemeClr val="bg1">
                    <a:lumMod val="75000"/>
                  </a:schemeClr>
                </a:solidFill>
              </a:rPr>
              <a:t>〈</a:t>
            </a:r>
            <a:r>
              <a:rPr lang="zh-TW" altLang="en-US" sz="2800" b="1" dirty="0">
                <a:solidFill>
                  <a:schemeClr val="bg1">
                    <a:lumMod val="75000"/>
                  </a:schemeClr>
                </a:solidFill>
              </a:rPr>
              <a:t>遊園不值</a:t>
            </a:r>
            <a:r>
              <a:rPr lang="en-US" altLang="zh-TW" sz="2800" b="1" dirty="0" smtClean="0">
                <a:solidFill>
                  <a:schemeClr val="bg1">
                    <a:lumMod val="75000"/>
                  </a:schemeClr>
                </a:solidFill>
              </a:rPr>
              <a:t>〉</a:t>
            </a:r>
            <a:endParaRPr lang="en-CA" sz="28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3414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71600" y="4725144"/>
            <a:ext cx="1569660" cy="17543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ja-JP" altLang="en-US" sz="5400" b="1" smtClean="0">
                <a:latin typeface="PMingLiU" pitchFamily="18" charset="-120"/>
                <a:ea typeface="PMingLiU" pitchFamily="18" charset="-120"/>
              </a:rPr>
              <a:t>行屍</a:t>
            </a:r>
            <a:endParaRPr lang="en-CA" altLang="ja-JP" sz="5400" b="1" dirty="0" smtClean="0"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5400" b="1" smtClean="0">
                <a:latin typeface="PMingLiU" pitchFamily="18" charset="-120"/>
                <a:ea typeface="PMingLiU" pitchFamily="18" charset="-120"/>
              </a:rPr>
              <a:t>走肉</a:t>
            </a:r>
            <a:endParaRPr lang="en-CA" sz="5400" dirty="0">
              <a:latin typeface="PMingLiU" pitchFamily="18" charset="-120"/>
              <a:ea typeface="PMingLiU" pitchFamily="18" charset="-12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27784" y="2708920"/>
            <a:ext cx="3888432" cy="2123658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6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成就</a:t>
            </a:r>
            <a:endParaRPr lang="en-CA" altLang="zh-TW" sz="66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  <a:p>
            <a:pPr algn="ctr"/>
            <a:r>
              <a:rPr lang="zh-TW" altLang="en-US" sz="6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神的計劃</a:t>
            </a:r>
            <a:endParaRPr lang="en-CA" altLang="zh-TW" sz="6600" b="1" dirty="0" smtClean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660232" y="332656"/>
            <a:ext cx="2239716" cy="2554545"/>
          </a:xfrm>
          <a:prstGeom prst="rect">
            <a:avLst/>
          </a:prstGeom>
          <a:solidFill>
            <a:schemeClr val="bg1"/>
          </a:solidFill>
          <a:ln w="57150">
            <a:solidFill>
              <a:srgbClr val="9900CC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8000" b="1" dirty="0" smtClean="0">
                <a:solidFill>
                  <a:srgbClr val="9900CC"/>
                </a:solidFill>
              </a:rPr>
              <a:t>同掌</a:t>
            </a:r>
            <a:endParaRPr lang="en-CA" altLang="zh-TW" sz="8000" b="1" dirty="0" smtClean="0">
              <a:solidFill>
                <a:srgbClr val="9900CC"/>
              </a:solidFill>
            </a:endParaRPr>
          </a:p>
          <a:p>
            <a:r>
              <a:rPr lang="zh-TW" altLang="en-US" sz="8000" b="1" dirty="0" smtClean="0">
                <a:solidFill>
                  <a:srgbClr val="9900CC"/>
                </a:solidFill>
              </a:rPr>
              <a:t>王權</a:t>
            </a:r>
            <a:endParaRPr lang="en-CA" sz="8000" dirty="0">
              <a:solidFill>
                <a:srgbClr val="9900CC"/>
              </a:solidFill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7863886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www.focusonlinecommunities.com/servlet/JiveServlet/showImage/38-3559-5794/Colso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513505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http://bowdenblog.files.wordpress.com/2011/12/mis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387612" cy="77112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gannett-cdn.com/media/USATODAY/USATODAY/2012/10/21/usp-nba_-preseason-memphis-grizzlies-at-houston-ro-3_4_r536_c534.jpg?1b79b3da202957124496e3768cfb7b67cdb10c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472608" cy="7286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_jENh2p4nwA8/TGyAVPVAsxI/AAAAAAAAFG0/l5Q7rNFSPmk/s1600/jesus_han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548680"/>
            <a:ext cx="6553826" cy="5723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4225</TotalTime>
  <Words>612</Words>
  <Application>Microsoft Office PowerPoint</Application>
  <PresentationFormat>On-screen Show (4:3)</PresentationFormat>
  <Paragraphs>143</Paragraphs>
  <Slides>37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wlai</dc:creator>
  <cp:lastModifiedBy>wlai</cp:lastModifiedBy>
  <cp:revision>231</cp:revision>
  <dcterms:created xsi:type="dcterms:W3CDTF">2012-06-02T17:29:38Z</dcterms:created>
  <dcterms:modified xsi:type="dcterms:W3CDTF">2013-07-23T19:37:36Z</dcterms:modified>
</cp:coreProperties>
</file>