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sldIdLst>
    <p:sldId id="289" r:id="rId2"/>
    <p:sldId id="290" r:id="rId3"/>
    <p:sldId id="291" r:id="rId4"/>
    <p:sldId id="292" r:id="rId5"/>
    <p:sldId id="293" r:id="rId6"/>
    <p:sldId id="294" r:id="rId7"/>
    <p:sldId id="261" r:id="rId8"/>
    <p:sldId id="262" r:id="rId9"/>
    <p:sldId id="263" r:id="rId10"/>
    <p:sldId id="264" r:id="rId11"/>
    <p:sldId id="297" r:id="rId12"/>
    <p:sldId id="298" r:id="rId13"/>
    <p:sldId id="299" r:id="rId14"/>
    <p:sldId id="300" r:id="rId15"/>
    <p:sldId id="301" r:id="rId16"/>
    <p:sldId id="287" r:id="rId17"/>
    <p:sldId id="273" r:id="rId18"/>
    <p:sldId id="274" r:id="rId19"/>
    <p:sldId id="275" r:id="rId20"/>
    <p:sldId id="308" r:id="rId21"/>
    <p:sldId id="276" r:id="rId22"/>
    <p:sldId id="277" r:id="rId23"/>
    <p:sldId id="278" r:id="rId24"/>
    <p:sldId id="302" r:id="rId25"/>
    <p:sldId id="303" r:id="rId26"/>
    <p:sldId id="304" r:id="rId27"/>
    <p:sldId id="309" r:id="rId28"/>
    <p:sldId id="305" r:id="rId29"/>
    <p:sldId id="310" r:id="rId30"/>
    <p:sldId id="313" r:id="rId31"/>
    <p:sldId id="311" r:id="rId32"/>
    <p:sldId id="306" r:id="rId33"/>
    <p:sldId id="312" r:id="rId34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878" y="-6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7C1198-0FE3-4EB1-8A0A-06AB0E1025C7}" type="datetimeFigureOut">
              <a:rPr lang="en-CA" smtClean="0"/>
              <a:pPr/>
              <a:t>23/07/2013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8F4591-30C5-49AF-964A-3B65246890AB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531876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CE43E21-C707-47FA-9B29-AEA419B0C5D0}" type="datetimeFigureOut">
              <a:rPr lang="en-US"/>
              <a:pPr/>
              <a:t>7/23/2013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7DE5D8-4D9A-468A-8C62-520C1DC3B90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3D5F435-00A6-4242-817B-8AF5E8CD19A4}" type="datetimeFigureOut">
              <a:rPr lang="en-US"/>
              <a:pPr/>
              <a:t>7/23/2013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D608FB-F5D1-4F7B-BAAB-9939582D7AD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4EDBB38-504B-4410-AFD0-4C3E3EB8E880}" type="datetimeFigureOut">
              <a:rPr lang="en-US"/>
              <a:pPr/>
              <a:t>7/23/2013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9B0C10-EFC3-4748-B9DD-FBD52B15C46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B2A72AE-3F84-41B6-9D9D-D257429D2FCB}" type="datetimeFigureOut">
              <a:rPr lang="en-US"/>
              <a:pPr/>
              <a:t>7/23/2013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196B89-E80B-4DAF-9BF9-22541383ED1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A19CA21-B389-4121-8AF0-B44F7709140A}" type="datetimeFigureOut">
              <a:rPr lang="en-US"/>
              <a:pPr/>
              <a:t>7/23/2013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0A3EAF-310E-4F0B-84E8-0BDBBD305B4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54E0248-6606-46D4-A5FD-EB432FE567D1}" type="datetimeFigureOut">
              <a:rPr lang="en-US"/>
              <a:pPr/>
              <a:t>7/23/2013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F0325C-AC34-4E66-87F3-7D49E0386F6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B8CCD88-CBC5-47C9-9F6D-40781DFB860B}" type="datetimeFigureOut">
              <a:rPr lang="en-US"/>
              <a:pPr/>
              <a:t>7/23/2013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419697-1DBA-4D42-BB63-90A09F28A8A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080F2D-B0F4-4355-887F-B011D72336E8}" type="datetimeFigureOut">
              <a:rPr lang="en-US"/>
              <a:pPr/>
              <a:t>7/23/2013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C2DF40-FEE0-4557-96CA-A97B6497C19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3D360DE-5947-47FB-BB7D-D0538FE45B04}" type="datetimeFigureOut">
              <a:rPr lang="en-US"/>
              <a:pPr/>
              <a:t>7/23/2013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7B7E5D-EAC6-4EAF-8BFF-EC654BEADF1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46D675C-7FB3-407D-B521-61B89E33E23E}" type="datetimeFigureOut">
              <a:rPr lang="en-US"/>
              <a:pPr/>
              <a:t>7/23/2013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286180-0E62-4943-AF3F-FA40CC70AD5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9757F70-0EE4-4AE9-9BE9-24A512820351}" type="datetimeFigureOut">
              <a:rPr lang="en-US"/>
              <a:pPr/>
              <a:t>7/23/2013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360BB5-C0F7-4C0A-95A6-8336767C5A2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407E16F5-89DB-4212-9E0F-E2C356C2E02E}" type="datetimeFigureOut">
              <a:rPr lang="en-US"/>
              <a:pPr/>
              <a:t>7/23/2013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7988BFAE-D116-4C91-89AA-0FB4E9BEB385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1"/>
          <p:cNvSpPr txBox="1">
            <a:spLocks noChangeArrowheads="1"/>
          </p:cNvSpPr>
          <p:nvPr/>
        </p:nvSpPr>
        <p:spPr bwMode="auto">
          <a:xfrm>
            <a:off x="2411760" y="692696"/>
            <a:ext cx="4294187" cy="224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TW" altLang="en-US" sz="6000" b="1" dirty="0">
                <a:solidFill>
                  <a:schemeClr val="bg1"/>
                </a:solidFill>
                <a:latin typeface="Calibri" pitchFamily="34" charset="0"/>
              </a:rPr>
              <a:t>面臨</a:t>
            </a:r>
            <a:r>
              <a:rPr lang="en-US" altLang="zh-TW" sz="6000" dirty="0">
                <a:solidFill>
                  <a:schemeClr val="bg1"/>
                </a:solidFill>
                <a:latin typeface="Calibri" pitchFamily="34" charset="0"/>
              </a:rPr>
              <a:t>:</a:t>
            </a:r>
          </a:p>
          <a:p>
            <a:pPr algn="ctr"/>
            <a:r>
              <a:rPr lang="zh-TW" altLang="en-US" sz="8000" b="1" dirty="0">
                <a:solidFill>
                  <a:srgbClr val="FFFF00"/>
                </a:solidFill>
                <a:latin typeface="Calibri" pitchFamily="34" charset="0"/>
              </a:rPr>
              <a:t>千軍萬馬</a:t>
            </a:r>
            <a:endParaRPr lang="en-US" sz="8000" b="1" dirty="0">
              <a:solidFill>
                <a:srgbClr val="FFFF00"/>
              </a:solidFill>
              <a:latin typeface="Calibri" pitchFamily="34" charset="0"/>
            </a:endParaRPr>
          </a:p>
        </p:txBody>
      </p:sp>
      <p:sp>
        <p:nvSpPr>
          <p:cNvPr id="10" name="TextBox 1"/>
          <p:cNvSpPr txBox="1">
            <a:spLocks noChangeArrowheads="1"/>
          </p:cNvSpPr>
          <p:nvPr/>
        </p:nvSpPr>
        <p:spPr bwMode="auto">
          <a:xfrm>
            <a:off x="2000250" y="3500438"/>
            <a:ext cx="5321300" cy="2862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TW" altLang="en-US" sz="8000" b="1">
                <a:solidFill>
                  <a:schemeClr val="bg1"/>
                </a:solidFill>
                <a:latin typeface="Calibri" pitchFamily="34" charset="0"/>
              </a:rPr>
              <a:t>喜見</a:t>
            </a:r>
            <a:r>
              <a:rPr lang="en-US" altLang="zh-TW" sz="8000">
                <a:solidFill>
                  <a:schemeClr val="bg1"/>
                </a:solidFill>
                <a:latin typeface="Calibri" pitchFamily="34" charset="0"/>
              </a:rPr>
              <a:t>:</a:t>
            </a:r>
          </a:p>
          <a:p>
            <a:pPr algn="ctr"/>
            <a:r>
              <a:rPr lang="zh-TW" altLang="en-US" sz="10000" b="1">
                <a:solidFill>
                  <a:srgbClr val="FFFF00"/>
                </a:solidFill>
                <a:latin typeface="Calibri" pitchFamily="34" charset="0"/>
              </a:rPr>
              <a:t>百勝元帥</a:t>
            </a:r>
            <a:endParaRPr lang="en-US" sz="10000" b="1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images.mooseyscountrygarden.com/weather-seasons/autumn-leaves/red-cercis-leav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83052" cy="6858000"/>
          </a:xfrm>
          <a:prstGeom prst="rect">
            <a:avLst/>
          </a:prstGeom>
          <a:noFill/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620688"/>
            <a:ext cx="7884368" cy="58168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1259632" y="2204864"/>
            <a:ext cx="1596912" cy="34778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11000" b="1" smtClean="0">
                <a:latin typeface="PMingLiU" pitchFamily="18" charset="-120"/>
                <a:ea typeface="PMingLiU" pitchFamily="18" charset="-120"/>
              </a:rPr>
              <a:t>奧</a:t>
            </a:r>
            <a:endParaRPr lang="en-CA" altLang="ja-JP" sz="11000" b="1" dirty="0" smtClean="0">
              <a:latin typeface="PMingLiU" pitchFamily="18" charset="-120"/>
              <a:ea typeface="PMingLiU" pitchFamily="18" charset="-120"/>
            </a:endParaRPr>
          </a:p>
          <a:p>
            <a:r>
              <a:rPr lang="ja-JP" altLang="en-US" sz="11000" b="1" smtClean="0">
                <a:latin typeface="PMingLiU" pitchFamily="18" charset="-120"/>
                <a:ea typeface="PMingLiU" pitchFamily="18" charset="-120"/>
              </a:rPr>
              <a:t>妙</a:t>
            </a:r>
            <a:endParaRPr lang="en-CA" sz="11000" b="1" dirty="0">
              <a:latin typeface="PMingLiU" pitchFamily="18" charset="-120"/>
              <a:ea typeface="PMingLiU" pitchFamily="18" charset="-12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images.mooseyscountrygarden.com/weather-seasons/autumn-leaves/red-cercis-leav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83052" cy="6858000"/>
          </a:xfrm>
          <a:prstGeom prst="rect">
            <a:avLst/>
          </a:prstGeom>
          <a:noFill/>
        </p:spPr>
      </p:pic>
      <p:pic>
        <p:nvPicPr>
          <p:cNvPr id="6" name="Picture 2" descr="http://www.wallpaperweb.org/wallpaper/nature/1600x1200/San_Rafael_Falls_Quijos_River_Amazon_Ecuad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404664"/>
            <a:ext cx="8100392" cy="60752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1259632" y="2204864"/>
            <a:ext cx="1596912" cy="34778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11000" b="1" smtClean="0">
                <a:solidFill>
                  <a:schemeClr val="bg1"/>
                </a:solidFill>
                <a:latin typeface="PMingLiU" pitchFamily="18" charset="-120"/>
                <a:ea typeface="PMingLiU" pitchFamily="18" charset="-120"/>
              </a:rPr>
              <a:t>氣</a:t>
            </a:r>
            <a:endParaRPr lang="en-CA" altLang="ja-JP" sz="11000" b="1" dirty="0" smtClean="0">
              <a:solidFill>
                <a:schemeClr val="bg1"/>
              </a:solidFill>
              <a:latin typeface="PMingLiU" pitchFamily="18" charset="-120"/>
              <a:ea typeface="PMingLiU" pitchFamily="18" charset="-120"/>
            </a:endParaRPr>
          </a:p>
          <a:p>
            <a:r>
              <a:rPr lang="ja-JP" altLang="en-US" sz="11000" b="1" smtClean="0">
                <a:solidFill>
                  <a:schemeClr val="bg1"/>
                </a:solidFill>
                <a:latin typeface="PMingLiU" pitchFamily="18" charset="-120"/>
                <a:ea typeface="PMingLiU" pitchFamily="18" charset="-120"/>
              </a:rPr>
              <a:t>勢</a:t>
            </a:r>
            <a:endParaRPr lang="en-CA" sz="11000" b="1" dirty="0">
              <a:solidFill>
                <a:schemeClr val="bg1"/>
              </a:solidFill>
              <a:latin typeface="PMingLiU" pitchFamily="18" charset="-120"/>
              <a:ea typeface="PMingLiU" pitchFamily="18" charset="-120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4159783" cy="30689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http://images.mooseyscountrygarden.com/weather-seasons/autumn-leaves/red-cercis-leave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1772816"/>
            <a:ext cx="4392488" cy="3280356"/>
          </a:xfrm>
          <a:prstGeom prst="rect">
            <a:avLst/>
          </a:prstGeom>
          <a:noFill/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8104" y="3645024"/>
            <a:ext cx="5436096" cy="4077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1"/>
          <p:cNvSpPr txBox="1">
            <a:spLocks noChangeArrowheads="1"/>
          </p:cNvSpPr>
          <p:nvPr/>
        </p:nvSpPr>
        <p:spPr bwMode="auto">
          <a:xfrm>
            <a:off x="3419872" y="836712"/>
            <a:ext cx="2441694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TW" altLang="en-US" sz="4400" b="1" dirty="0">
                <a:solidFill>
                  <a:schemeClr val="bg1"/>
                </a:solidFill>
                <a:latin typeface="Calibri" pitchFamily="34" charset="0"/>
              </a:rPr>
              <a:t>面臨</a:t>
            </a:r>
            <a:r>
              <a:rPr lang="en-US" altLang="zh-TW" sz="4400" dirty="0">
                <a:solidFill>
                  <a:schemeClr val="bg1"/>
                </a:solidFill>
                <a:latin typeface="Calibri" pitchFamily="34" charset="0"/>
              </a:rPr>
              <a:t>:</a:t>
            </a:r>
          </a:p>
          <a:p>
            <a:pPr algn="ctr"/>
            <a:r>
              <a:rPr lang="zh-TW" altLang="en-US" sz="4400" b="1" dirty="0">
                <a:solidFill>
                  <a:srgbClr val="FFFF00"/>
                </a:solidFill>
                <a:latin typeface="Calibri" pitchFamily="34" charset="0"/>
              </a:rPr>
              <a:t>千軍萬馬</a:t>
            </a:r>
            <a:endParaRPr lang="en-US" sz="4400" b="1" dirty="0">
              <a:solidFill>
                <a:srgbClr val="FFFF00"/>
              </a:solidFill>
              <a:latin typeface="Calibri" pitchFamily="34" charset="0"/>
            </a:endParaRPr>
          </a:p>
        </p:txBody>
      </p:sp>
      <p:sp>
        <p:nvSpPr>
          <p:cNvPr id="10" name="TextBox 1"/>
          <p:cNvSpPr txBox="1">
            <a:spLocks noChangeArrowheads="1"/>
          </p:cNvSpPr>
          <p:nvPr/>
        </p:nvSpPr>
        <p:spPr bwMode="auto">
          <a:xfrm>
            <a:off x="2051720" y="692696"/>
            <a:ext cx="5321300" cy="2862262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TW" altLang="en-US" sz="8000" b="1" dirty="0">
                <a:solidFill>
                  <a:schemeClr val="bg1"/>
                </a:solidFill>
                <a:latin typeface="Calibri" pitchFamily="34" charset="0"/>
              </a:rPr>
              <a:t>喜見</a:t>
            </a:r>
            <a:r>
              <a:rPr lang="en-US" altLang="zh-TW" sz="8000" dirty="0">
                <a:solidFill>
                  <a:schemeClr val="bg1"/>
                </a:solidFill>
                <a:latin typeface="Calibri" pitchFamily="34" charset="0"/>
              </a:rPr>
              <a:t>:</a:t>
            </a:r>
          </a:p>
          <a:p>
            <a:pPr algn="ctr"/>
            <a:r>
              <a:rPr lang="zh-TW" altLang="en-US" sz="10000" b="1" dirty="0">
                <a:solidFill>
                  <a:srgbClr val="FFFF00"/>
                </a:solidFill>
                <a:latin typeface="Calibri" pitchFamily="34" charset="0"/>
              </a:rPr>
              <a:t>百勝元帥</a:t>
            </a:r>
            <a:endParaRPr lang="en-US" sz="10000" b="1" dirty="0">
              <a:solidFill>
                <a:srgbClr val="FFFF00"/>
              </a:solidFill>
              <a:latin typeface="Calibri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131840" y="1340768"/>
            <a:ext cx="3387466" cy="144655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CA" sz="8800" dirty="0" smtClean="0"/>
              <a:t>1:3-14</a:t>
            </a:r>
            <a:endParaRPr lang="en-CA" sz="8800" dirty="0"/>
          </a:p>
        </p:txBody>
      </p:sp>
      <p:sp>
        <p:nvSpPr>
          <p:cNvPr id="6" name="TextBox 1"/>
          <p:cNvSpPr txBox="1">
            <a:spLocks noChangeArrowheads="1"/>
          </p:cNvSpPr>
          <p:nvPr/>
        </p:nvSpPr>
        <p:spPr bwMode="auto">
          <a:xfrm>
            <a:off x="2339752" y="3573016"/>
            <a:ext cx="4960011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TW" altLang="en-US" sz="16000" b="1" dirty="0" smtClean="0">
                <a:solidFill>
                  <a:srgbClr val="FF0000"/>
                </a:solidFill>
                <a:latin typeface="Calibri" pitchFamily="34" charset="0"/>
              </a:rPr>
              <a:t>勇氣</a:t>
            </a:r>
            <a:r>
              <a:rPr lang="en-US" altLang="zh-TW" sz="14000" dirty="0" smtClean="0">
                <a:solidFill>
                  <a:srgbClr val="FF0000"/>
                </a:solidFill>
                <a:latin typeface="Calibri" pitchFamily="34" charset="0"/>
              </a:rPr>
              <a:t>!</a:t>
            </a:r>
            <a:endParaRPr lang="en-US" sz="14000" dirty="0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843808" y="4293096"/>
            <a:ext cx="4015843" cy="144655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CA" sz="8800" dirty="0" smtClean="0"/>
              <a:t>1:15-23</a:t>
            </a:r>
            <a:endParaRPr lang="en-CA" sz="8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5" grpId="0" animBg="1"/>
      <p:bldP spid="6" grpId="0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Box 1"/>
          <p:cNvSpPr txBox="1">
            <a:spLocks noChangeArrowheads="1"/>
          </p:cNvSpPr>
          <p:nvPr/>
        </p:nvSpPr>
        <p:spPr bwMode="auto">
          <a:xfrm>
            <a:off x="3071813" y="428625"/>
            <a:ext cx="2801937" cy="252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7200" b="1">
                <a:solidFill>
                  <a:schemeClr val="bg1"/>
                </a:solidFill>
                <a:latin typeface="Calibri" pitchFamily="34" charset="0"/>
              </a:rPr>
              <a:t>[壹]</a:t>
            </a:r>
          </a:p>
          <a:p>
            <a:pPr algn="ctr"/>
            <a:endParaRPr lang="en-US" sz="1400" b="1">
              <a:solidFill>
                <a:schemeClr val="bg1"/>
              </a:solidFill>
              <a:latin typeface="Calibri" pitchFamily="34" charset="0"/>
            </a:endParaRPr>
          </a:p>
          <a:p>
            <a:pPr algn="ctr"/>
            <a:r>
              <a:rPr lang="en-US" sz="7200" b="1">
                <a:solidFill>
                  <a:schemeClr val="bg1"/>
                </a:solidFill>
                <a:latin typeface="Calibri" pitchFamily="34" charset="0"/>
              </a:rPr>
              <a:t>1: 3-14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1"/>
          <p:cNvSpPr txBox="1">
            <a:spLocks noChangeArrowheads="1"/>
          </p:cNvSpPr>
          <p:nvPr/>
        </p:nvSpPr>
        <p:spPr bwMode="auto">
          <a:xfrm>
            <a:off x="4357688" y="4071938"/>
            <a:ext cx="4318000" cy="209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TW" altLang="en-US" sz="13000" b="1">
                <a:solidFill>
                  <a:srgbClr val="FF0000"/>
                </a:solidFill>
                <a:latin typeface="Calibri" pitchFamily="34" charset="0"/>
              </a:rPr>
              <a:t>精彩 </a:t>
            </a:r>
            <a:r>
              <a:rPr lang="en-US" altLang="zh-TW" sz="10000" b="1">
                <a:solidFill>
                  <a:srgbClr val="FF0000"/>
                </a:solidFill>
                <a:latin typeface="Calibri" pitchFamily="34" charset="0"/>
              </a:rPr>
              <a:t>!</a:t>
            </a:r>
            <a:endParaRPr lang="en-US" sz="10000" b="1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4099" name="TextBox 1"/>
          <p:cNvSpPr txBox="1">
            <a:spLocks noChangeArrowheads="1"/>
          </p:cNvSpPr>
          <p:nvPr/>
        </p:nvSpPr>
        <p:spPr bwMode="auto">
          <a:xfrm>
            <a:off x="2428875" y="785813"/>
            <a:ext cx="3941763" cy="212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TW" altLang="en-US" sz="7200" b="1">
                <a:solidFill>
                  <a:srgbClr val="00FF00"/>
                </a:solidFill>
                <a:latin typeface="Calibri" pitchFamily="34" charset="0"/>
              </a:rPr>
              <a:t>誤</a:t>
            </a:r>
            <a:r>
              <a:rPr lang="zh-TW" altLang="en-US" sz="6000" b="1">
                <a:solidFill>
                  <a:schemeClr val="bg1"/>
                </a:solidFill>
                <a:latin typeface="Calibri" pitchFamily="34" charset="0"/>
              </a:rPr>
              <a:t> 中 副 車</a:t>
            </a:r>
            <a:endParaRPr lang="en-US" altLang="zh-TW" sz="6000" b="1">
              <a:solidFill>
                <a:schemeClr val="bg1"/>
              </a:solidFill>
              <a:latin typeface="Calibri" pitchFamily="34" charset="0"/>
            </a:endParaRPr>
          </a:p>
          <a:p>
            <a:pPr algn="ctr"/>
            <a:r>
              <a:rPr lang="zh-TW" altLang="en-US" sz="6000" b="1">
                <a:solidFill>
                  <a:schemeClr val="bg1"/>
                </a:solidFill>
                <a:latin typeface="Calibri" pitchFamily="34" charset="0"/>
              </a:rPr>
              <a:t>捉 錯用神</a:t>
            </a:r>
            <a:endParaRPr lang="en-US" altLang="zh-TW" sz="6000" b="1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5" name="TextBox 1"/>
          <p:cNvSpPr txBox="1">
            <a:spLocks noChangeArrowheads="1"/>
          </p:cNvSpPr>
          <p:nvPr/>
        </p:nvSpPr>
        <p:spPr bwMode="auto">
          <a:xfrm>
            <a:off x="1428750" y="3214688"/>
            <a:ext cx="2752725" cy="163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TW" altLang="en-US" sz="10000" b="1">
                <a:solidFill>
                  <a:srgbClr val="FFFF00"/>
                </a:solidFill>
                <a:latin typeface="Calibri" pitchFamily="34" charset="0"/>
              </a:rPr>
              <a:t>精粹</a:t>
            </a:r>
            <a:endParaRPr lang="en-US" sz="10000" b="1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" descr="disneyland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01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Disneyland - America the Beutiful 0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00063"/>
            <a:ext cx="9144000" cy="585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" descr="Disneyland - America the Beutiful 0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87313" y="2428875"/>
            <a:ext cx="9318626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Disneyland - America the Beutiful 04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68313"/>
            <a:ext cx="9144000" cy="592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1"/>
          <p:cNvSpPr txBox="1">
            <a:spLocks noChangeArrowheads="1"/>
          </p:cNvSpPr>
          <p:nvPr/>
        </p:nvSpPr>
        <p:spPr bwMode="auto">
          <a:xfrm>
            <a:off x="785813" y="857250"/>
            <a:ext cx="3576637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TW" altLang="en-US" sz="6600" b="1">
                <a:solidFill>
                  <a:schemeClr val="bg1"/>
                </a:solidFill>
                <a:latin typeface="Calibri" pitchFamily="34" charset="0"/>
              </a:rPr>
              <a:t>花多眼亂</a:t>
            </a:r>
            <a:endParaRPr lang="en-US" altLang="zh-TW" sz="6600" b="1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5" name="TextBox 1"/>
          <p:cNvSpPr txBox="1">
            <a:spLocks noChangeArrowheads="1"/>
          </p:cNvSpPr>
          <p:nvPr/>
        </p:nvSpPr>
        <p:spPr bwMode="auto">
          <a:xfrm>
            <a:off x="3000375" y="2357438"/>
            <a:ext cx="3576638" cy="212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TW" altLang="en-US" sz="6600" b="1">
                <a:solidFill>
                  <a:schemeClr val="bg1"/>
                </a:solidFill>
                <a:latin typeface="Calibri" pitchFamily="34" charset="0"/>
              </a:rPr>
              <a:t>左顧右盼</a:t>
            </a:r>
            <a:endParaRPr lang="en-US" altLang="zh-TW" sz="6600" b="1">
              <a:solidFill>
                <a:schemeClr val="bg1"/>
              </a:solidFill>
              <a:latin typeface="Calibri" pitchFamily="34" charset="0"/>
            </a:endParaRPr>
          </a:p>
          <a:p>
            <a:pPr algn="ctr"/>
            <a:r>
              <a:rPr lang="zh-TW" altLang="en-US" sz="6600" b="1">
                <a:solidFill>
                  <a:schemeClr val="bg1"/>
                </a:solidFill>
                <a:latin typeface="Calibri" pitchFamily="34" charset="0"/>
              </a:rPr>
              <a:t>應接不暇</a:t>
            </a:r>
            <a:endParaRPr lang="en-US" altLang="zh-TW" sz="6600" b="1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Box 1"/>
          <p:cNvSpPr txBox="1">
            <a:spLocks noChangeArrowheads="1"/>
          </p:cNvSpPr>
          <p:nvPr/>
        </p:nvSpPr>
        <p:spPr bwMode="auto">
          <a:xfrm>
            <a:off x="971600" y="2708920"/>
            <a:ext cx="2544286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TW" altLang="en-US" sz="7200" b="1" dirty="0" smtClean="0">
                <a:solidFill>
                  <a:schemeClr val="bg1"/>
                </a:solidFill>
                <a:latin typeface="Calibri" pitchFamily="34" charset="0"/>
              </a:rPr>
              <a:t>勇往 </a:t>
            </a:r>
            <a:r>
              <a:rPr lang="en-US" altLang="zh-TW" sz="7200" dirty="0">
                <a:solidFill>
                  <a:schemeClr val="bg1"/>
                </a:solidFill>
                <a:latin typeface="Calibri" pitchFamily="34" charset="0"/>
              </a:rPr>
              <a:t>!</a:t>
            </a:r>
            <a:endParaRPr lang="en-US" sz="7200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16387" name="TextBox 1"/>
          <p:cNvSpPr txBox="1">
            <a:spLocks noChangeArrowheads="1"/>
          </p:cNvSpPr>
          <p:nvPr/>
        </p:nvSpPr>
        <p:spPr bwMode="auto">
          <a:xfrm>
            <a:off x="5292080" y="2708920"/>
            <a:ext cx="2544286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TW" altLang="en-US" sz="7200" b="1" dirty="0" smtClean="0">
                <a:solidFill>
                  <a:schemeClr val="bg1"/>
                </a:solidFill>
                <a:latin typeface="Calibri" pitchFamily="34" charset="0"/>
              </a:rPr>
              <a:t>興</a:t>
            </a:r>
            <a:r>
              <a:rPr lang="zh-TW" altLang="en-US" sz="7200" b="1" dirty="0">
                <a:solidFill>
                  <a:schemeClr val="bg1"/>
                </a:solidFill>
                <a:latin typeface="Calibri" pitchFamily="34" charset="0"/>
              </a:rPr>
              <a:t>奮 </a:t>
            </a:r>
            <a:r>
              <a:rPr lang="en-US" altLang="zh-TW" sz="7200" dirty="0">
                <a:solidFill>
                  <a:schemeClr val="bg1"/>
                </a:solidFill>
                <a:latin typeface="Calibri" pitchFamily="34" charset="0"/>
              </a:rPr>
              <a:t>!</a:t>
            </a:r>
            <a:endParaRPr lang="en-US" sz="7200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7" name="TextBox 1"/>
          <p:cNvSpPr txBox="1">
            <a:spLocks noChangeArrowheads="1"/>
          </p:cNvSpPr>
          <p:nvPr/>
        </p:nvSpPr>
        <p:spPr bwMode="auto">
          <a:xfrm>
            <a:off x="2962980" y="4303712"/>
            <a:ext cx="3329758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TW" altLang="en-US" sz="9600" b="1" dirty="0" smtClean="0">
                <a:solidFill>
                  <a:schemeClr val="bg1"/>
                </a:solidFill>
                <a:latin typeface="Calibri" pitchFamily="34" charset="0"/>
              </a:rPr>
              <a:t>頓</a:t>
            </a:r>
            <a:r>
              <a:rPr lang="zh-TW" altLang="en-US" sz="9600" b="1" dirty="0">
                <a:solidFill>
                  <a:schemeClr val="bg1"/>
                </a:solidFill>
                <a:latin typeface="Calibri" pitchFamily="34" charset="0"/>
              </a:rPr>
              <a:t>然 </a:t>
            </a:r>
            <a:r>
              <a:rPr lang="en-US" altLang="zh-TW" sz="9600" dirty="0">
                <a:solidFill>
                  <a:schemeClr val="bg1"/>
                </a:solidFill>
                <a:latin typeface="Calibri" pitchFamily="34" charset="0"/>
              </a:rPr>
              <a:t>!</a:t>
            </a:r>
            <a:endParaRPr lang="en-US" sz="9600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5" name="TextBox 1"/>
          <p:cNvSpPr txBox="1">
            <a:spLocks noChangeArrowheads="1"/>
          </p:cNvSpPr>
          <p:nvPr/>
        </p:nvSpPr>
        <p:spPr bwMode="auto">
          <a:xfrm>
            <a:off x="939833" y="692696"/>
            <a:ext cx="6883616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TW" altLang="en-US" sz="8000" b="1" dirty="0" smtClean="0">
                <a:solidFill>
                  <a:schemeClr val="bg1"/>
                </a:solidFill>
                <a:latin typeface="Calibri" pitchFamily="34" charset="0"/>
              </a:rPr>
              <a:t>停不了的讚頌 </a:t>
            </a:r>
            <a:r>
              <a:rPr lang="en-US" altLang="zh-TW" sz="7200" dirty="0">
                <a:solidFill>
                  <a:schemeClr val="bg1"/>
                </a:solidFill>
                <a:latin typeface="Calibri" pitchFamily="34" charset="0"/>
              </a:rPr>
              <a:t>!</a:t>
            </a:r>
            <a:endParaRPr lang="en-US" sz="7200" dirty="0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  <p:bldP spid="16387" grpId="0"/>
      <p:bldP spid="7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Box 1"/>
          <p:cNvSpPr txBox="1">
            <a:spLocks noChangeArrowheads="1"/>
          </p:cNvSpPr>
          <p:nvPr/>
        </p:nvSpPr>
        <p:spPr bwMode="auto">
          <a:xfrm>
            <a:off x="971601" y="2708920"/>
            <a:ext cx="2544286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TW" altLang="en-US" sz="7200" b="1" dirty="0" smtClean="0">
                <a:solidFill>
                  <a:schemeClr val="bg1"/>
                </a:solidFill>
                <a:latin typeface="Calibri" pitchFamily="34" charset="0"/>
              </a:rPr>
              <a:t>慷慨 </a:t>
            </a:r>
            <a:r>
              <a:rPr lang="en-US" altLang="zh-TW" sz="7200" dirty="0" smtClean="0">
                <a:solidFill>
                  <a:schemeClr val="bg1"/>
                </a:solidFill>
                <a:latin typeface="Calibri" pitchFamily="34" charset="0"/>
              </a:rPr>
              <a:t>!</a:t>
            </a:r>
            <a:endParaRPr lang="en-US" sz="7200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16387" name="TextBox 1"/>
          <p:cNvSpPr txBox="1">
            <a:spLocks noChangeArrowheads="1"/>
          </p:cNvSpPr>
          <p:nvPr/>
        </p:nvSpPr>
        <p:spPr bwMode="auto">
          <a:xfrm>
            <a:off x="5292081" y="2708920"/>
            <a:ext cx="2544286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TW" altLang="en-US" sz="7200" b="1" dirty="0" smtClean="0">
                <a:solidFill>
                  <a:schemeClr val="bg1"/>
                </a:solidFill>
                <a:latin typeface="Calibri" pitchFamily="34" charset="0"/>
              </a:rPr>
              <a:t>妙計 </a:t>
            </a:r>
            <a:r>
              <a:rPr lang="en-US" altLang="zh-TW" sz="7200" dirty="0">
                <a:solidFill>
                  <a:schemeClr val="bg1"/>
                </a:solidFill>
                <a:latin typeface="Calibri" pitchFamily="34" charset="0"/>
              </a:rPr>
              <a:t>!</a:t>
            </a:r>
            <a:endParaRPr lang="en-US" sz="7200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7" name="TextBox 1"/>
          <p:cNvSpPr txBox="1">
            <a:spLocks noChangeArrowheads="1"/>
          </p:cNvSpPr>
          <p:nvPr/>
        </p:nvSpPr>
        <p:spPr bwMode="auto">
          <a:xfrm>
            <a:off x="2962980" y="4303712"/>
            <a:ext cx="3329758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TW" altLang="en-US" sz="9600" b="1" dirty="0" smtClean="0">
                <a:solidFill>
                  <a:schemeClr val="bg1"/>
                </a:solidFill>
                <a:latin typeface="Calibri" pitchFamily="34" charset="0"/>
              </a:rPr>
              <a:t>偉大 </a:t>
            </a:r>
            <a:r>
              <a:rPr lang="en-US" altLang="zh-TW" sz="9600" dirty="0">
                <a:solidFill>
                  <a:schemeClr val="bg1"/>
                </a:solidFill>
                <a:latin typeface="Calibri" pitchFamily="34" charset="0"/>
              </a:rPr>
              <a:t>!</a:t>
            </a:r>
            <a:endParaRPr lang="en-US" sz="9600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5" name="TextBox 1"/>
          <p:cNvSpPr txBox="1">
            <a:spLocks noChangeArrowheads="1"/>
          </p:cNvSpPr>
          <p:nvPr/>
        </p:nvSpPr>
        <p:spPr bwMode="auto">
          <a:xfrm>
            <a:off x="939833" y="692696"/>
            <a:ext cx="6883616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TW" altLang="en-US" sz="8000" b="1" dirty="0" smtClean="0">
                <a:solidFill>
                  <a:schemeClr val="bg1"/>
                </a:solidFill>
                <a:latin typeface="Calibri" pitchFamily="34" charset="0"/>
              </a:rPr>
              <a:t>停不了的讚頌 </a:t>
            </a:r>
            <a:r>
              <a:rPr lang="en-US" altLang="zh-TW" sz="7200" dirty="0">
                <a:solidFill>
                  <a:schemeClr val="bg1"/>
                </a:solidFill>
                <a:latin typeface="Calibri" pitchFamily="34" charset="0"/>
              </a:rPr>
              <a:t>!</a:t>
            </a:r>
            <a:endParaRPr lang="en-US" sz="7200" dirty="0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  <p:bldP spid="16387" grpId="0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23528" y="3501008"/>
            <a:ext cx="8820472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4400" b="1" dirty="0" smtClean="0"/>
              <a:t>願頌讚歸於</a:t>
            </a:r>
            <a:endParaRPr lang="en-CA" altLang="zh-TW" sz="4400" b="1" dirty="0" smtClean="0"/>
          </a:p>
          <a:p>
            <a:r>
              <a:rPr lang="zh-TW" altLang="en-US" sz="4400" b="1" dirty="0" smtClean="0"/>
              <a:t>我們的主耶穌基督的父神 </a:t>
            </a:r>
            <a:r>
              <a:rPr lang="en-CA" altLang="zh-TW" sz="4400" b="1" dirty="0" smtClean="0"/>
              <a:t>!</a:t>
            </a:r>
          </a:p>
          <a:p>
            <a:r>
              <a:rPr lang="zh-TW" altLang="en-US" sz="4800" b="1" dirty="0" smtClean="0"/>
              <a:t>就是</a:t>
            </a:r>
            <a:r>
              <a:rPr lang="zh-TW" altLang="en-US" sz="4800" b="1" dirty="0" smtClean="0">
                <a:solidFill>
                  <a:srgbClr val="FF0000"/>
                </a:solidFill>
              </a:rPr>
              <a:t>發慈悲</a:t>
            </a:r>
            <a:r>
              <a:rPr lang="zh-TW" altLang="en-US" sz="4800" b="1" dirty="0" smtClean="0"/>
              <a:t>的父</a:t>
            </a:r>
            <a:endParaRPr lang="en-CA" altLang="zh-TW" sz="4800" b="1" dirty="0" smtClean="0"/>
          </a:p>
          <a:p>
            <a:r>
              <a:rPr lang="zh-TW" altLang="en-US" sz="4800" b="1" dirty="0" smtClean="0">
                <a:solidFill>
                  <a:srgbClr val="FF0000"/>
                </a:solidFill>
              </a:rPr>
              <a:t>賜各樣安慰</a:t>
            </a:r>
            <a:r>
              <a:rPr lang="zh-TW" altLang="en-US" sz="4800" b="1" dirty="0" smtClean="0"/>
              <a:t>的神</a:t>
            </a:r>
            <a:endParaRPr lang="en-CA" sz="4800" b="1" dirty="0"/>
          </a:p>
        </p:txBody>
      </p:sp>
      <p:sp>
        <p:nvSpPr>
          <p:cNvPr id="3" name="Rectangle 2"/>
          <p:cNvSpPr/>
          <p:nvPr/>
        </p:nvSpPr>
        <p:spPr>
          <a:xfrm>
            <a:off x="323528" y="332656"/>
            <a:ext cx="8496944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4400" b="1" dirty="0" smtClean="0"/>
              <a:t>願頌讚歸於</a:t>
            </a:r>
            <a:endParaRPr lang="en-CA" altLang="zh-TW" sz="4400" b="1" dirty="0" smtClean="0"/>
          </a:p>
          <a:p>
            <a:r>
              <a:rPr lang="zh-TW" altLang="en-US" sz="4400" b="1" dirty="0" smtClean="0"/>
              <a:t>我們主耶穌基督的父神！</a:t>
            </a:r>
            <a:endParaRPr lang="en-CA" altLang="zh-TW" sz="4400" b="1" dirty="0" smtClean="0"/>
          </a:p>
          <a:p>
            <a:r>
              <a:rPr lang="zh-TW" altLang="en-US" sz="4800" b="1" dirty="0" smtClean="0"/>
              <a:t>他在基督裡</a:t>
            </a:r>
            <a:r>
              <a:rPr lang="zh-TW" altLang="en-US" sz="4800" b="1" dirty="0" smtClean="0">
                <a:solidFill>
                  <a:srgbClr val="FF0000"/>
                </a:solidFill>
              </a:rPr>
              <a:t>已賜給我們天上各樣屬靈的福氣</a:t>
            </a:r>
            <a:endParaRPr lang="en-CA" sz="4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71600" y="0"/>
            <a:ext cx="6984604" cy="31393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TW" altLang="en-US" sz="6600" b="1" dirty="0" smtClean="0">
                <a:latin typeface="Calibri" pitchFamily="34" charset="0"/>
              </a:rPr>
              <a:t>神是</a:t>
            </a:r>
            <a:r>
              <a:rPr lang="en-CA" altLang="zh-TW" sz="6600" b="1" dirty="0" smtClean="0">
                <a:latin typeface="Calibri" pitchFamily="34" charset="0"/>
              </a:rPr>
              <a:t>: </a:t>
            </a:r>
            <a:r>
              <a:rPr lang="zh-TW" altLang="en-US" sz="6600" b="1" dirty="0" smtClean="0">
                <a:latin typeface="Calibri" pitchFamily="34" charset="0"/>
              </a:rPr>
              <a:t>偉大</a:t>
            </a:r>
            <a:endParaRPr lang="en-CA" altLang="zh-TW" sz="6600" b="1" dirty="0" smtClean="0">
              <a:latin typeface="Calibri" pitchFamily="34" charset="0"/>
            </a:endParaRPr>
          </a:p>
          <a:p>
            <a:pPr algn="ctr"/>
            <a:r>
              <a:rPr lang="en-CA" altLang="zh-TW" sz="6600" b="1" dirty="0" smtClean="0">
                <a:latin typeface="Cambria"/>
              </a:rPr>
              <a:t>⇩</a:t>
            </a:r>
            <a:endParaRPr lang="en-CA" altLang="zh-TW" sz="6600" b="1" dirty="0" smtClean="0">
              <a:latin typeface="Calibri" pitchFamily="34" charset="0"/>
            </a:endParaRPr>
          </a:p>
          <a:p>
            <a:pPr algn="ctr"/>
            <a:r>
              <a:rPr lang="zh-TW" altLang="en-US" sz="6600" b="1" dirty="0" smtClean="0">
                <a:latin typeface="Calibri" pitchFamily="34" charset="0"/>
              </a:rPr>
              <a:t>祂</a:t>
            </a:r>
            <a:r>
              <a:rPr lang="zh-TW" altLang="en-US" sz="6600" b="1" dirty="0" smtClean="0">
                <a:solidFill>
                  <a:srgbClr val="FF0000"/>
                </a:solidFill>
                <a:latin typeface="PMingLiU" pitchFamily="18" charset="-120"/>
                <a:ea typeface="PMingLiU" pitchFamily="18" charset="-120"/>
              </a:rPr>
              <a:t>更</a:t>
            </a:r>
            <a:r>
              <a:rPr lang="zh-TW" altLang="en-US" sz="6600" b="1" dirty="0" smtClean="0">
                <a:latin typeface="PMingLiU" pitchFamily="18" charset="-120"/>
                <a:ea typeface="PMingLiU" pitchFamily="18" charset="-120"/>
              </a:rPr>
              <a:t>是</a:t>
            </a:r>
            <a:r>
              <a:rPr lang="en-CA" altLang="zh-TW" sz="6600" b="1" dirty="0" smtClean="0">
                <a:latin typeface="PMingLiU" pitchFamily="18" charset="-120"/>
                <a:ea typeface="PMingLiU" pitchFamily="18" charset="-120"/>
              </a:rPr>
              <a:t>: </a:t>
            </a:r>
            <a:r>
              <a:rPr lang="zh-TW" altLang="en-US" sz="6600" b="1" dirty="0" smtClean="0">
                <a:solidFill>
                  <a:srgbClr val="FF0000"/>
                </a:solidFill>
                <a:latin typeface="PMingLiU" pitchFamily="18" charset="-120"/>
                <a:ea typeface="PMingLiU" pitchFamily="18" charset="-120"/>
              </a:rPr>
              <a:t>慷慨</a:t>
            </a:r>
            <a:r>
              <a:rPr lang="en-CA" altLang="zh-TW" sz="6600" b="1" dirty="0" smtClean="0">
                <a:latin typeface="PMingLiU" pitchFamily="18" charset="-120"/>
                <a:ea typeface="PMingLiU" pitchFamily="18" charset="-120"/>
              </a:rPr>
              <a:t>, </a:t>
            </a:r>
            <a:r>
              <a:rPr lang="ja-JP" altLang="en-US" sz="6600" b="1" smtClean="0">
                <a:solidFill>
                  <a:srgbClr val="FF0000"/>
                </a:solidFill>
                <a:latin typeface="PMingLiU" pitchFamily="18" charset="-120"/>
                <a:ea typeface="PMingLiU" pitchFamily="18" charset="-120"/>
              </a:rPr>
              <a:t>奇妙</a:t>
            </a:r>
            <a:endParaRPr lang="en-CA" sz="6600" dirty="0">
              <a:solidFill>
                <a:srgbClr val="FF0000"/>
              </a:solidFill>
              <a:latin typeface="PMingLiU" pitchFamily="18" charset="-120"/>
              <a:ea typeface="PMingLiU" pitchFamily="18" charset="-12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005008" y="3718679"/>
            <a:ext cx="7205820" cy="31393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TW" altLang="en-US" sz="6600" b="1" dirty="0" smtClean="0">
                <a:latin typeface="Calibri" pitchFamily="34" charset="0"/>
              </a:rPr>
              <a:t>神賜</a:t>
            </a:r>
            <a:r>
              <a:rPr lang="en-CA" altLang="zh-TW" sz="6600" b="1" dirty="0" smtClean="0">
                <a:latin typeface="Calibri" pitchFamily="34" charset="0"/>
              </a:rPr>
              <a:t>: </a:t>
            </a:r>
            <a:r>
              <a:rPr lang="zh-TW" altLang="en-US" sz="6600" b="1" dirty="0" smtClean="0">
                <a:latin typeface="Calibri" pitchFamily="34" charset="0"/>
              </a:rPr>
              <a:t>救恩</a:t>
            </a:r>
            <a:endParaRPr lang="en-CA" altLang="zh-TW" sz="6600" b="1" dirty="0" smtClean="0">
              <a:latin typeface="Calibri" pitchFamily="34" charset="0"/>
            </a:endParaRPr>
          </a:p>
          <a:p>
            <a:pPr algn="ctr"/>
            <a:r>
              <a:rPr lang="en-CA" altLang="zh-TW" sz="6600" b="1" dirty="0" smtClean="0">
                <a:latin typeface="Cambria"/>
              </a:rPr>
              <a:t>⇩</a:t>
            </a:r>
            <a:endParaRPr lang="en-CA" altLang="zh-TW" sz="6600" b="1" dirty="0" smtClean="0">
              <a:latin typeface="Calibri" pitchFamily="34" charset="0"/>
            </a:endParaRPr>
          </a:p>
          <a:p>
            <a:pPr algn="ctr"/>
            <a:r>
              <a:rPr lang="zh-TW" altLang="en-US" sz="6600" b="1" dirty="0" smtClean="0">
                <a:latin typeface="Calibri" pitchFamily="34" charset="0"/>
              </a:rPr>
              <a:t>祂</a:t>
            </a:r>
            <a:r>
              <a:rPr lang="zh-TW" altLang="en-US" sz="6600" b="1" dirty="0" smtClean="0">
                <a:solidFill>
                  <a:srgbClr val="FF0000"/>
                </a:solidFill>
                <a:latin typeface="Calibri" pitchFamily="34" charset="0"/>
              </a:rPr>
              <a:t>更</a:t>
            </a:r>
            <a:r>
              <a:rPr lang="zh-TW" altLang="en-US" sz="6600" b="1" dirty="0" smtClean="0">
                <a:latin typeface="PMingLiU" pitchFamily="18" charset="-120"/>
                <a:ea typeface="PMingLiU" pitchFamily="18" charset="-120"/>
              </a:rPr>
              <a:t>賜 </a:t>
            </a:r>
            <a:r>
              <a:rPr lang="en-CA" altLang="zh-TW" sz="6600" b="1" dirty="0" smtClean="0">
                <a:latin typeface="PMingLiU" pitchFamily="18" charset="-120"/>
                <a:ea typeface="PMingLiU" pitchFamily="18" charset="-120"/>
              </a:rPr>
              <a:t>: </a:t>
            </a:r>
            <a:r>
              <a:rPr lang="zh-TW" altLang="en-US" sz="6600" b="1" dirty="0" smtClean="0">
                <a:solidFill>
                  <a:srgbClr val="FF0000"/>
                </a:solidFill>
                <a:latin typeface="PMingLiU" pitchFamily="18" charset="-120"/>
                <a:ea typeface="PMingLiU" pitchFamily="18" charset="-120"/>
              </a:rPr>
              <a:t>成聖</a:t>
            </a:r>
            <a:r>
              <a:rPr lang="en-CA" altLang="zh-TW" sz="6600" b="1" dirty="0" smtClean="0">
                <a:latin typeface="PMingLiU" pitchFamily="18" charset="-120"/>
                <a:ea typeface="PMingLiU" pitchFamily="18" charset="-120"/>
              </a:rPr>
              <a:t>, </a:t>
            </a:r>
            <a:r>
              <a:rPr lang="ja-JP" altLang="en-US" sz="6600" b="1" smtClean="0">
                <a:solidFill>
                  <a:srgbClr val="FF0000"/>
                </a:solidFill>
                <a:latin typeface="PMingLiU" pitchFamily="18" charset="-120"/>
                <a:ea typeface="PMingLiU" pitchFamily="18" charset="-120"/>
              </a:rPr>
              <a:t>卓越</a:t>
            </a:r>
            <a:endParaRPr lang="en-CA" sz="6600" dirty="0">
              <a:solidFill>
                <a:srgbClr val="FF0000"/>
              </a:solidFill>
              <a:latin typeface="PMingLiU" pitchFamily="18" charset="-120"/>
              <a:ea typeface="PMingLiU" pitchFamily="18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Box 1"/>
          <p:cNvSpPr txBox="1">
            <a:spLocks noChangeArrowheads="1"/>
          </p:cNvSpPr>
          <p:nvPr/>
        </p:nvSpPr>
        <p:spPr bwMode="auto">
          <a:xfrm>
            <a:off x="2857500" y="428625"/>
            <a:ext cx="4306888" cy="163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zh-TW" sz="6600" b="1">
                <a:solidFill>
                  <a:srgbClr val="FF0000"/>
                </a:solidFill>
                <a:latin typeface="Calibri" pitchFamily="34" charset="0"/>
              </a:rPr>
              <a:t>1. </a:t>
            </a:r>
            <a:r>
              <a:rPr lang="zh-TW" altLang="en-US" sz="10000" b="1">
                <a:solidFill>
                  <a:srgbClr val="FF0000"/>
                </a:solidFill>
                <a:latin typeface="Calibri" pitchFamily="34" charset="0"/>
              </a:rPr>
              <a:t>勇氣 </a:t>
            </a:r>
            <a:r>
              <a:rPr lang="en-US" altLang="zh-TW" sz="10000" b="1">
                <a:solidFill>
                  <a:srgbClr val="FF0000"/>
                </a:solidFill>
                <a:latin typeface="Calibri" pitchFamily="34" charset="0"/>
              </a:rPr>
              <a:t>!</a:t>
            </a:r>
            <a:endParaRPr lang="en-US" sz="10000" b="1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6" name="TextBox 1"/>
          <p:cNvSpPr txBox="1">
            <a:spLocks noChangeArrowheads="1"/>
          </p:cNvSpPr>
          <p:nvPr/>
        </p:nvSpPr>
        <p:spPr bwMode="auto">
          <a:xfrm>
            <a:off x="1571625" y="2214563"/>
            <a:ext cx="6448425" cy="2554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zh-TW" sz="8000" b="1">
                <a:solidFill>
                  <a:srgbClr val="FF0000"/>
                </a:solidFill>
                <a:latin typeface="Calibri" pitchFamily="34" charset="0"/>
              </a:rPr>
              <a:t>2. </a:t>
            </a:r>
            <a:r>
              <a:rPr lang="zh-TW" altLang="en-US" sz="16000" b="1">
                <a:solidFill>
                  <a:srgbClr val="FF0000"/>
                </a:solidFill>
                <a:latin typeface="Calibri" pitchFamily="34" charset="0"/>
              </a:rPr>
              <a:t>興奮 </a:t>
            </a:r>
            <a:r>
              <a:rPr lang="en-US" altLang="zh-TW" sz="16000" b="1">
                <a:solidFill>
                  <a:srgbClr val="FF0000"/>
                </a:solidFill>
                <a:latin typeface="Calibri" pitchFamily="34" charset="0"/>
              </a:rPr>
              <a:t>!</a:t>
            </a:r>
            <a:endParaRPr lang="en-US" sz="16000" b="1">
              <a:solidFill>
                <a:srgbClr val="FF0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6" name="Picture 4" descr="http://1.bp.blogspot.com/_abGRa1b0BJc/TIffuZYOJ9I/AAAAAAAAagI/V6TrdwLTXuA/s400/joanna-goddard-baby-bor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0" y="980728"/>
            <a:ext cx="3810000" cy="2533651"/>
          </a:xfrm>
          <a:prstGeom prst="rect">
            <a:avLst/>
          </a:prstGeom>
          <a:noFill/>
        </p:spPr>
      </p:pic>
      <p:pic>
        <p:nvPicPr>
          <p:cNvPr id="59398" name="Picture 6" descr="http://www.dreamtimeimages.com/blog/wp-content/uploads/2011/08/wedding-proposal-photos-dreamtime-aspen0006-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60648" y="0"/>
            <a:ext cx="5800725" cy="3867150"/>
          </a:xfrm>
          <a:prstGeom prst="rect">
            <a:avLst/>
          </a:prstGeom>
          <a:noFill/>
        </p:spPr>
      </p:pic>
      <p:pic>
        <p:nvPicPr>
          <p:cNvPr id="59400" name="Picture 8" descr="http://eleven.com.au/images/marriage-proposals-512x28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4114799"/>
            <a:ext cx="4876800" cy="27432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moon - astronauts 0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625" y="357188"/>
            <a:ext cx="6275388" cy="471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3" descr="moon - armstrong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4938" y="2714625"/>
            <a:ext cx="2857500" cy="371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4" descr="moon - astronaut 01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1563" y="2214563"/>
            <a:ext cx="3143250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archimedes - eureka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625" y="0"/>
            <a:ext cx="7572375" cy="728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http://jameswoodward.files.wordpress.com/2009/07/amazement.jpg?w=400&amp;h=299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411760" y="908720"/>
            <a:ext cx="3810000" cy="284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Box 1"/>
          <p:cNvSpPr txBox="1">
            <a:spLocks noChangeArrowheads="1"/>
          </p:cNvSpPr>
          <p:nvPr/>
        </p:nvSpPr>
        <p:spPr bwMode="auto">
          <a:xfrm>
            <a:off x="3143250" y="214313"/>
            <a:ext cx="310832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zh-TW" sz="4400" b="1">
                <a:solidFill>
                  <a:srgbClr val="FF0000"/>
                </a:solidFill>
                <a:latin typeface="Calibri" pitchFamily="34" charset="0"/>
              </a:rPr>
              <a:t>1. </a:t>
            </a:r>
            <a:r>
              <a:rPr lang="zh-TW" altLang="en-US" sz="7200" b="1">
                <a:solidFill>
                  <a:srgbClr val="FF0000"/>
                </a:solidFill>
                <a:latin typeface="Calibri" pitchFamily="34" charset="0"/>
              </a:rPr>
              <a:t>勇氣 </a:t>
            </a:r>
            <a:r>
              <a:rPr lang="en-US" altLang="zh-TW" sz="7200" b="1">
                <a:solidFill>
                  <a:srgbClr val="FF0000"/>
                </a:solidFill>
                <a:latin typeface="Calibri" pitchFamily="34" charset="0"/>
              </a:rPr>
              <a:t>!</a:t>
            </a:r>
            <a:endParaRPr lang="en-US" sz="7200" b="1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16387" name="TextBox 1"/>
          <p:cNvSpPr txBox="1">
            <a:spLocks noChangeArrowheads="1"/>
          </p:cNvSpPr>
          <p:nvPr/>
        </p:nvSpPr>
        <p:spPr bwMode="auto">
          <a:xfrm>
            <a:off x="3000375" y="1357313"/>
            <a:ext cx="349885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zh-TW" sz="5400" b="1">
                <a:solidFill>
                  <a:srgbClr val="FF0000"/>
                </a:solidFill>
                <a:latin typeface="Calibri" pitchFamily="34" charset="0"/>
              </a:rPr>
              <a:t>2. </a:t>
            </a:r>
            <a:r>
              <a:rPr lang="zh-TW" altLang="en-US" sz="8000" b="1">
                <a:solidFill>
                  <a:srgbClr val="FF0000"/>
                </a:solidFill>
                <a:latin typeface="Calibri" pitchFamily="34" charset="0"/>
              </a:rPr>
              <a:t>興奮 </a:t>
            </a:r>
            <a:r>
              <a:rPr lang="en-US" altLang="zh-TW" sz="8000" b="1">
                <a:solidFill>
                  <a:srgbClr val="FF0000"/>
                </a:solidFill>
                <a:latin typeface="Calibri" pitchFamily="34" charset="0"/>
              </a:rPr>
              <a:t>!</a:t>
            </a:r>
            <a:endParaRPr lang="en-US" sz="8000" b="1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7" name="TextBox 1"/>
          <p:cNvSpPr txBox="1">
            <a:spLocks noChangeArrowheads="1"/>
          </p:cNvSpPr>
          <p:nvPr/>
        </p:nvSpPr>
        <p:spPr bwMode="auto">
          <a:xfrm>
            <a:off x="1428750" y="2714625"/>
            <a:ext cx="6448425" cy="2554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zh-TW" sz="8000" b="1">
                <a:solidFill>
                  <a:srgbClr val="FF0000"/>
                </a:solidFill>
                <a:latin typeface="Calibri" pitchFamily="34" charset="0"/>
              </a:rPr>
              <a:t>3. </a:t>
            </a:r>
            <a:r>
              <a:rPr lang="zh-TW" altLang="en-US" sz="16000" b="1">
                <a:solidFill>
                  <a:srgbClr val="FF0000"/>
                </a:solidFill>
                <a:latin typeface="Calibri" pitchFamily="34" charset="0"/>
              </a:rPr>
              <a:t>頓然 </a:t>
            </a:r>
            <a:r>
              <a:rPr lang="en-US" altLang="zh-TW" sz="16000" b="1">
                <a:solidFill>
                  <a:srgbClr val="FF0000"/>
                </a:solidFill>
                <a:latin typeface="Calibri" pitchFamily="34" charset="0"/>
              </a:rPr>
              <a:t>!</a:t>
            </a:r>
            <a:endParaRPr lang="en-US" sz="16000" b="1">
              <a:solidFill>
                <a:srgbClr val="FF0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Box 1"/>
          <p:cNvSpPr txBox="1">
            <a:spLocks noChangeArrowheads="1"/>
          </p:cNvSpPr>
          <p:nvPr/>
        </p:nvSpPr>
        <p:spPr bwMode="auto">
          <a:xfrm>
            <a:off x="2928938" y="571500"/>
            <a:ext cx="3467100" cy="224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TW" altLang="en-US" sz="6000" b="1">
                <a:solidFill>
                  <a:schemeClr val="bg1"/>
                </a:solidFill>
                <a:latin typeface="Calibri" pitchFamily="34" charset="0"/>
              </a:rPr>
              <a:t>停不了的</a:t>
            </a:r>
            <a:r>
              <a:rPr lang="en-US" altLang="zh-TW" sz="6000">
                <a:solidFill>
                  <a:schemeClr val="bg1"/>
                </a:solidFill>
                <a:latin typeface="Calibri" pitchFamily="34" charset="0"/>
              </a:rPr>
              <a:t>:</a:t>
            </a:r>
          </a:p>
          <a:p>
            <a:pPr algn="ctr"/>
            <a:r>
              <a:rPr lang="en-US" sz="8000" b="1">
                <a:solidFill>
                  <a:srgbClr val="FFFF00"/>
                </a:solidFill>
                <a:latin typeface="Calibri" pitchFamily="34" charset="0"/>
              </a:rPr>
              <a:t>頌讚</a:t>
            </a:r>
          </a:p>
        </p:txBody>
      </p:sp>
      <p:sp>
        <p:nvSpPr>
          <p:cNvPr id="10" name="TextBox 1"/>
          <p:cNvSpPr txBox="1">
            <a:spLocks noChangeArrowheads="1"/>
          </p:cNvSpPr>
          <p:nvPr/>
        </p:nvSpPr>
        <p:spPr bwMode="auto">
          <a:xfrm>
            <a:off x="2214563" y="3357563"/>
            <a:ext cx="4483100" cy="2862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 typeface="Arial" charset="0"/>
              <a:buChar char="•"/>
            </a:pPr>
            <a:r>
              <a:rPr lang="zh-TW" altLang="en-US" sz="6000" b="1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en-US" altLang="zh-TW" sz="6000" b="1">
                <a:solidFill>
                  <a:schemeClr val="bg1"/>
                </a:solidFill>
                <a:latin typeface="Calibri" pitchFamily="34" charset="0"/>
              </a:rPr>
              <a:t>:3</a:t>
            </a:r>
            <a:r>
              <a:rPr lang="en-US" altLang="zh-TW" sz="600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zh-TW" altLang="en-US" sz="6000" b="1">
                <a:solidFill>
                  <a:schemeClr val="bg1"/>
                </a:solidFill>
                <a:latin typeface="Calibri" pitchFamily="34" charset="0"/>
              </a:rPr>
              <a:t>福氣</a:t>
            </a:r>
            <a:endParaRPr lang="en-US" altLang="zh-TW" sz="6000" b="1">
              <a:solidFill>
                <a:schemeClr val="bg1"/>
              </a:solidFill>
              <a:latin typeface="Calibri" pitchFamily="34" charset="0"/>
            </a:endParaRPr>
          </a:p>
          <a:p>
            <a:pPr>
              <a:buFont typeface="Arial" charset="0"/>
              <a:buChar char="•"/>
            </a:pPr>
            <a:r>
              <a:rPr lang="en-US" sz="6000" b="1">
                <a:solidFill>
                  <a:schemeClr val="bg1"/>
                </a:solidFill>
                <a:latin typeface="Calibri" pitchFamily="34" charset="0"/>
              </a:rPr>
              <a:t> :4 創世之先</a:t>
            </a:r>
          </a:p>
          <a:p>
            <a:pPr>
              <a:buFont typeface="Arial" charset="0"/>
              <a:buChar char="•"/>
            </a:pPr>
            <a:r>
              <a:rPr lang="en-US" sz="6000" b="1">
                <a:solidFill>
                  <a:schemeClr val="bg1"/>
                </a:solidFill>
                <a:latin typeface="Calibri" pitchFamily="34" charset="0"/>
              </a:rPr>
              <a:t> :5 揀選安排</a:t>
            </a:r>
          </a:p>
        </p:txBody>
      </p:sp>
      <p:sp>
        <p:nvSpPr>
          <p:cNvPr id="4" name="TextBox 1"/>
          <p:cNvSpPr txBox="1">
            <a:spLocks noChangeArrowheads="1"/>
          </p:cNvSpPr>
          <p:nvPr/>
        </p:nvSpPr>
        <p:spPr bwMode="auto">
          <a:xfrm>
            <a:off x="3429000" y="2571750"/>
            <a:ext cx="18415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n-US" altLang="zh-TW" sz="6000" b="1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5" name="TextBox 1"/>
          <p:cNvSpPr txBox="1">
            <a:spLocks noChangeArrowheads="1"/>
          </p:cNvSpPr>
          <p:nvPr/>
        </p:nvSpPr>
        <p:spPr bwMode="auto">
          <a:xfrm>
            <a:off x="928688" y="3286125"/>
            <a:ext cx="7580312" cy="280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TW" altLang="en-US" sz="8000" b="1">
                <a:solidFill>
                  <a:schemeClr val="bg1"/>
                </a:solidFill>
                <a:latin typeface="Calibri" pitchFamily="34" charset="0"/>
              </a:rPr>
              <a:t>喜見</a:t>
            </a:r>
            <a:r>
              <a:rPr lang="en-US" altLang="zh-TW" sz="8000">
                <a:solidFill>
                  <a:schemeClr val="bg1"/>
                </a:solidFill>
                <a:latin typeface="Calibri" pitchFamily="34" charset="0"/>
              </a:rPr>
              <a:t>:</a:t>
            </a:r>
          </a:p>
          <a:p>
            <a:pPr algn="ctr"/>
            <a:r>
              <a:rPr lang="zh-TW" altLang="en-US" sz="9600" b="1">
                <a:solidFill>
                  <a:srgbClr val="FFFF00"/>
                </a:solidFill>
                <a:latin typeface="Calibri" pitchFamily="34" charset="0"/>
              </a:rPr>
              <a:t>豐盛慷慨的神</a:t>
            </a:r>
            <a:endParaRPr lang="en-US" altLang="zh-TW" sz="9600" b="1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0" grpId="1"/>
      <p:bldP spid="4" grpId="0"/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Box 1"/>
          <p:cNvSpPr txBox="1">
            <a:spLocks noChangeArrowheads="1"/>
          </p:cNvSpPr>
          <p:nvPr/>
        </p:nvSpPr>
        <p:spPr bwMode="auto">
          <a:xfrm>
            <a:off x="3000375" y="642938"/>
            <a:ext cx="3270250" cy="252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7200" b="1">
                <a:solidFill>
                  <a:schemeClr val="bg1"/>
                </a:solidFill>
                <a:latin typeface="Calibri" pitchFamily="34" charset="0"/>
              </a:rPr>
              <a:t>[貳]</a:t>
            </a:r>
          </a:p>
          <a:p>
            <a:pPr algn="ctr"/>
            <a:endParaRPr lang="en-US" sz="1400" b="1">
              <a:solidFill>
                <a:schemeClr val="bg1"/>
              </a:solidFill>
              <a:latin typeface="Calibri" pitchFamily="34" charset="0"/>
            </a:endParaRPr>
          </a:p>
          <a:p>
            <a:pPr algn="ctr"/>
            <a:r>
              <a:rPr lang="en-US" sz="7200" b="1">
                <a:solidFill>
                  <a:schemeClr val="bg1"/>
                </a:solidFill>
                <a:latin typeface="Calibri" pitchFamily="34" charset="0"/>
              </a:rPr>
              <a:t>1: 15-23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Box 1"/>
          <p:cNvSpPr txBox="1">
            <a:spLocks noChangeArrowheads="1"/>
          </p:cNvSpPr>
          <p:nvPr/>
        </p:nvSpPr>
        <p:spPr bwMode="auto">
          <a:xfrm>
            <a:off x="2143125" y="3500438"/>
            <a:ext cx="4873625" cy="193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buFont typeface="Wingdings" pitchFamily="2" charset="2"/>
              <a:buChar char="v"/>
            </a:pPr>
            <a:r>
              <a:rPr lang="en-US" altLang="zh-TW" sz="8800" b="1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zh-TW" altLang="en-US" sz="12000" b="1">
                <a:solidFill>
                  <a:schemeClr val="bg1"/>
                </a:solidFill>
                <a:latin typeface="Calibri" pitchFamily="34" charset="0"/>
              </a:rPr>
              <a:t>回 應</a:t>
            </a:r>
            <a:endParaRPr lang="en-US" sz="8800" b="1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18435" name="TextBox 1"/>
          <p:cNvSpPr txBox="1">
            <a:spLocks noChangeArrowheads="1"/>
          </p:cNvSpPr>
          <p:nvPr/>
        </p:nvSpPr>
        <p:spPr bwMode="auto">
          <a:xfrm>
            <a:off x="2071688" y="1071563"/>
            <a:ext cx="4873625" cy="193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buFont typeface="Wingdings" pitchFamily="2" charset="2"/>
              <a:buChar char="v"/>
            </a:pPr>
            <a:r>
              <a:rPr lang="en-US" altLang="zh-TW" sz="8800" b="1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en-US" altLang="zh-TW" sz="12000" b="1">
                <a:solidFill>
                  <a:schemeClr val="bg1"/>
                </a:solidFill>
                <a:latin typeface="Calibri" pitchFamily="34" charset="0"/>
              </a:rPr>
              <a:t>効 法</a:t>
            </a:r>
            <a:endParaRPr lang="en-US" sz="12000" b="1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Box 1"/>
          <p:cNvSpPr txBox="1">
            <a:spLocks noChangeArrowheads="1"/>
          </p:cNvSpPr>
          <p:nvPr/>
        </p:nvSpPr>
        <p:spPr bwMode="auto">
          <a:xfrm>
            <a:off x="4000500" y="142875"/>
            <a:ext cx="1441450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4400" b="1">
                <a:solidFill>
                  <a:schemeClr val="bg1"/>
                </a:solidFill>
                <a:latin typeface="Calibri" pitchFamily="34" charset="0"/>
              </a:rPr>
              <a:t>効 法</a:t>
            </a:r>
          </a:p>
        </p:txBody>
      </p:sp>
      <p:sp>
        <p:nvSpPr>
          <p:cNvPr id="8195" name="TextBox 2"/>
          <p:cNvSpPr txBox="1">
            <a:spLocks noChangeArrowheads="1"/>
          </p:cNvSpPr>
          <p:nvPr/>
        </p:nvSpPr>
        <p:spPr bwMode="auto">
          <a:xfrm>
            <a:off x="500063" y="2000250"/>
            <a:ext cx="5954712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 typeface="Arial" charset="0"/>
              <a:buChar char="•"/>
            </a:pPr>
            <a:r>
              <a:rPr lang="en-US" sz="3600" b="1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zh-TW" altLang="en-US" sz="3600" b="1">
                <a:solidFill>
                  <a:schemeClr val="bg1"/>
                </a:solidFill>
                <a:latin typeface="Calibri" pitchFamily="34" charset="0"/>
              </a:rPr>
              <a:t>有難處  </a:t>
            </a:r>
            <a:r>
              <a:rPr lang="en-US" altLang="zh-TW" sz="3600" b="1">
                <a:solidFill>
                  <a:schemeClr val="bg1"/>
                </a:solidFill>
                <a:latin typeface="Calibri" pitchFamily="34" charset="0"/>
              </a:rPr>
              <a:t>/ </a:t>
            </a:r>
            <a:r>
              <a:rPr lang="zh-TW" altLang="en-US" sz="3600" b="1">
                <a:solidFill>
                  <a:schemeClr val="bg1"/>
                </a:solidFill>
                <a:latin typeface="Calibri" pitchFamily="34" charset="0"/>
              </a:rPr>
              <a:t>擔憂 </a:t>
            </a:r>
            <a:r>
              <a:rPr lang="en-US" altLang="zh-TW" sz="3600" b="1">
                <a:solidFill>
                  <a:schemeClr val="bg1"/>
                </a:solidFill>
                <a:latin typeface="Calibri" pitchFamily="34" charset="0"/>
              </a:rPr>
              <a:t>(</a:t>
            </a:r>
            <a:r>
              <a:rPr lang="zh-TW" altLang="en-US" sz="3600" b="1">
                <a:solidFill>
                  <a:schemeClr val="bg1"/>
                </a:solidFill>
                <a:latin typeface="Calibri" pitchFamily="34" charset="0"/>
              </a:rPr>
              <a:t>西</a:t>
            </a:r>
            <a:r>
              <a:rPr lang="en-US" altLang="zh-TW" sz="3600" b="1">
                <a:solidFill>
                  <a:schemeClr val="bg1"/>
                </a:solidFill>
                <a:latin typeface="Calibri" pitchFamily="34" charset="0"/>
              </a:rPr>
              <a:t>, </a:t>
            </a:r>
            <a:r>
              <a:rPr lang="zh-TW" altLang="en-US" sz="3600" b="1">
                <a:solidFill>
                  <a:schemeClr val="bg1"/>
                </a:solidFill>
                <a:latin typeface="Calibri" pitchFamily="34" charset="0"/>
              </a:rPr>
              <a:t>腓</a:t>
            </a:r>
            <a:r>
              <a:rPr lang="en-US" altLang="zh-TW" sz="3600" b="1">
                <a:solidFill>
                  <a:schemeClr val="bg1"/>
                </a:solidFill>
                <a:latin typeface="Calibri" pitchFamily="34" charset="0"/>
              </a:rPr>
              <a:t>, </a:t>
            </a:r>
            <a:r>
              <a:rPr lang="zh-TW" altLang="en-US" sz="3600" b="1">
                <a:solidFill>
                  <a:schemeClr val="bg1"/>
                </a:solidFill>
                <a:latin typeface="Calibri" pitchFamily="34" charset="0"/>
              </a:rPr>
              <a:t>林後</a:t>
            </a:r>
            <a:r>
              <a:rPr lang="en-US" altLang="zh-TW" sz="3600" b="1">
                <a:solidFill>
                  <a:schemeClr val="bg1"/>
                </a:solidFill>
                <a:latin typeface="Calibri" pitchFamily="34" charset="0"/>
              </a:rPr>
              <a:t>)</a:t>
            </a:r>
            <a:endParaRPr lang="en-US" sz="3600" b="1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8196" name="TextBox 3"/>
          <p:cNvSpPr txBox="1">
            <a:spLocks noChangeArrowheads="1"/>
          </p:cNvSpPr>
          <p:nvPr/>
        </p:nvSpPr>
        <p:spPr bwMode="auto">
          <a:xfrm>
            <a:off x="500063" y="1214438"/>
            <a:ext cx="4297362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 typeface="Arial" charset="0"/>
              <a:buChar char="•"/>
            </a:pPr>
            <a:r>
              <a:rPr lang="en-US" sz="3600" b="1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zh-TW" altLang="en-US" sz="3600" b="1">
                <a:solidFill>
                  <a:schemeClr val="bg1"/>
                </a:solidFill>
                <a:latin typeface="Calibri" pitchFamily="34" charset="0"/>
              </a:rPr>
              <a:t>有問題 </a:t>
            </a:r>
            <a:r>
              <a:rPr lang="en-US" altLang="zh-TW" sz="3600" b="1">
                <a:solidFill>
                  <a:schemeClr val="bg1"/>
                </a:solidFill>
                <a:latin typeface="Calibri" pitchFamily="34" charset="0"/>
              </a:rPr>
              <a:t>(</a:t>
            </a:r>
            <a:r>
              <a:rPr lang="zh-TW" altLang="en-US" sz="3600" b="1">
                <a:solidFill>
                  <a:schemeClr val="bg1"/>
                </a:solidFill>
                <a:latin typeface="Calibri" pitchFamily="34" charset="0"/>
              </a:rPr>
              <a:t>帖前</a:t>
            </a:r>
            <a:r>
              <a:rPr lang="en-US" altLang="zh-TW" sz="3600" b="1">
                <a:solidFill>
                  <a:schemeClr val="bg1"/>
                </a:solidFill>
                <a:latin typeface="Calibri" pitchFamily="34" charset="0"/>
              </a:rPr>
              <a:t>, </a:t>
            </a:r>
            <a:r>
              <a:rPr lang="zh-TW" altLang="en-US" sz="3600" b="1">
                <a:solidFill>
                  <a:schemeClr val="bg1"/>
                </a:solidFill>
                <a:latin typeface="Calibri" pitchFamily="34" charset="0"/>
              </a:rPr>
              <a:t>林前</a:t>
            </a:r>
            <a:r>
              <a:rPr lang="en-US" altLang="zh-TW" sz="3600" b="1">
                <a:solidFill>
                  <a:schemeClr val="bg1"/>
                </a:solidFill>
                <a:latin typeface="Calibri" pitchFamily="34" charset="0"/>
              </a:rPr>
              <a:t>)</a:t>
            </a:r>
            <a:endParaRPr lang="en-US" sz="3600" b="1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8197" name="TextBox 4"/>
          <p:cNvSpPr txBox="1">
            <a:spLocks noChangeArrowheads="1"/>
          </p:cNvSpPr>
          <p:nvPr/>
        </p:nvSpPr>
        <p:spPr bwMode="auto">
          <a:xfrm>
            <a:off x="500063" y="2857500"/>
            <a:ext cx="2297112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 typeface="Arial" charset="0"/>
              <a:buChar char="•"/>
            </a:pPr>
            <a:r>
              <a:rPr lang="en-US" sz="3600" b="1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zh-TW" altLang="en-US" sz="3600" b="1">
                <a:solidFill>
                  <a:schemeClr val="bg1"/>
                </a:solidFill>
                <a:latin typeface="Calibri" pitchFamily="34" charset="0"/>
              </a:rPr>
              <a:t>無緣無故</a:t>
            </a:r>
            <a:endParaRPr lang="en-US" sz="3600" b="1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8198" name="TextBox 5"/>
          <p:cNvSpPr txBox="1">
            <a:spLocks noChangeArrowheads="1"/>
          </p:cNvSpPr>
          <p:nvPr/>
        </p:nvSpPr>
        <p:spPr bwMode="auto">
          <a:xfrm>
            <a:off x="1428750" y="3786188"/>
            <a:ext cx="505777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en-US" sz="3600" b="1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zh-TW" altLang="en-US" sz="3600" b="1">
                <a:solidFill>
                  <a:schemeClr val="bg1"/>
                </a:solidFill>
                <a:latin typeface="Calibri" pitchFamily="34" charset="0"/>
              </a:rPr>
              <a:t>思前想後 </a:t>
            </a:r>
            <a:r>
              <a:rPr lang="zh-TW" altLang="en-US" sz="3600" b="1">
                <a:solidFill>
                  <a:schemeClr val="bg1"/>
                </a:solidFill>
                <a:latin typeface="Calibri" pitchFamily="34" charset="0"/>
                <a:sym typeface="Symbol" pitchFamily="18" charset="2"/>
              </a:rPr>
              <a:t> 思潮起伏</a:t>
            </a:r>
            <a:endParaRPr lang="en-US" sz="3600" b="1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8200" name="TextBox 6"/>
          <p:cNvSpPr txBox="1">
            <a:spLocks noChangeArrowheads="1"/>
          </p:cNvSpPr>
          <p:nvPr/>
        </p:nvSpPr>
        <p:spPr bwMode="auto">
          <a:xfrm>
            <a:off x="2000250" y="4500563"/>
            <a:ext cx="5489575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4800" b="1">
                <a:solidFill>
                  <a:srgbClr val="FFFF00"/>
                </a:solidFill>
                <a:latin typeface="Calibri" pitchFamily="34" charset="0"/>
              </a:rPr>
              <a:t>關鍵 = 數算 </a:t>
            </a:r>
            <a:r>
              <a:rPr lang="en-US" sz="4800" b="1">
                <a:solidFill>
                  <a:srgbClr val="FFFF00"/>
                </a:solidFill>
                <a:latin typeface="Calibri" pitchFamily="34" charset="0"/>
                <a:sym typeface="Symbol" pitchFamily="18" charset="2"/>
              </a:rPr>
              <a:t> 推算</a:t>
            </a:r>
            <a:r>
              <a:rPr lang="en-US" altLang="zh-TW" sz="4800" b="1">
                <a:solidFill>
                  <a:srgbClr val="FFFF00"/>
                </a:solidFill>
                <a:latin typeface="Calibri" pitchFamily="34" charset="0"/>
              </a:rPr>
              <a:t> </a:t>
            </a:r>
            <a:endParaRPr lang="en-US" sz="4800" b="1">
              <a:solidFill>
                <a:srgbClr val="FFFF00"/>
              </a:solidFill>
              <a:latin typeface="Calibri" pitchFamily="34" charset="0"/>
            </a:endParaRPr>
          </a:p>
        </p:txBody>
      </p:sp>
      <p:sp>
        <p:nvSpPr>
          <p:cNvPr id="9" name="TextBox 6"/>
          <p:cNvSpPr txBox="1">
            <a:spLocks noChangeArrowheads="1"/>
          </p:cNvSpPr>
          <p:nvPr/>
        </p:nvSpPr>
        <p:spPr bwMode="auto">
          <a:xfrm>
            <a:off x="1500188" y="5572125"/>
            <a:ext cx="6950075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en-US" altLang="zh-TW" sz="4400" b="1">
                <a:solidFill>
                  <a:srgbClr val="FF0000"/>
                </a:solidFill>
                <a:latin typeface="Calibri" pitchFamily="34" charset="0"/>
              </a:rPr>
              <a:t>Ecstasy!  </a:t>
            </a:r>
            <a:r>
              <a:rPr lang="en-US" altLang="zh-TW" sz="4800" b="1">
                <a:solidFill>
                  <a:srgbClr val="FF0000"/>
                </a:solidFill>
                <a:latin typeface="Calibri" pitchFamily="34" charset="0"/>
              </a:rPr>
              <a:t>停不了的 讚頌</a:t>
            </a:r>
            <a:r>
              <a:rPr lang="en-US" altLang="zh-TW" sz="4400" b="1">
                <a:solidFill>
                  <a:srgbClr val="FF0000"/>
                </a:solidFill>
                <a:latin typeface="Calibri" pitchFamily="34" charset="0"/>
              </a:rPr>
              <a:t>! </a:t>
            </a:r>
            <a:endParaRPr lang="en-US" sz="4400" b="1">
              <a:solidFill>
                <a:srgbClr val="FF0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/>
      <p:bldP spid="8196" grpId="0"/>
      <p:bldP spid="8197" grpId="0"/>
      <p:bldP spid="8198" grpId="0"/>
      <p:bldP spid="8200" grpId="0"/>
      <p:bldP spid="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Box 1"/>
          <p:cNvSpPr txBox="1">
            <a:spLocks noChangeArrowheads="1"/>
          </p:cNvSpPr>
          <p:nvPr/>
        </p:nvSpPr>
        <p:spPr bwMode="auto">
          <a:xfrm>
            <a:off x="3000375" y="642938"/>
            <a:ext cx="3270250" cy="252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7200" b="1">
                <a:solidFill>
                  <a:schemeClr val="bg1"/>
                </a:solidFill>
                <a:latin typeface="Calibri" pitchFamily="34" charset="0"/>
              </a:rPr>
              <a:t>[貳]</a:t>
            </a:r>
          </a:p>
          <a:p>
            <a:pPr algn="ctr"/>
            <a:endParaRPr lang="en-US" sz="1400" b="1">
              <a:solidFill>
                <a:schemeClr val="bg1"/>
              </a:solidFill>
              <a:latin typeface="Calibri" pitchFamily="34" charset="0"/>
            </a:endParaRPr>
          </a:p>
          <a:p>
            <a:pPr algn="ctr"/>
            <a:r>
              <a:rPr lang="en-US" sz="7200" b="1">
                <a:solidFill>
                  <a:schemeClr val="bg1"/>
                </a:solidFill>
                <a:latin typeface="Calibri" pitchFamily="34" charset="0"/>
              </a:rPr>
              <a:t>1: 15-23</a:t>
            </a:r>
          </a:p>
        </p:txBody>
      </p:sp>
      <p:sp>
        <p:nvSpPr>
          <p:cNvPr id="20483" name="TextBox 1"/>
          <p:cNvSpPr txBox="1">
            <a:spLocks noChangeArrowheads="1"/>
          </p:cNvSpPr>
          <p:nvPr/>
        </p:nvSpPr>
        <p:spPr bwMode="auto">
          <a:xfrm>
            <a:off x="2143125" y="4000500"/>
            <a:ext cx="5075238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TW" altLang="en-US" sz="6000" b="1">
                <a:solidFill>
                  <a:schemeClr val="bg1"/>
                </a:solidFill>
                <a:latin typeface="Calibri" pitchFamily="34" charset="0"/>
              </a:rPr>
              <a:t>匹 配 的 </a:t>
            </a:r>
            <a:r>
              <a:rPr lang="zh-TW" altLang="en-US" sz="7200" b="1">
                <a:solidFill>
                  <a:srgbClr val="FFFF00"/>
                </a:solidFill>
                <a:latin typeface="Calibri" pitchFamily="34" charset="0"/>
              </a:rPr>
              <a:t>回 應</a:t>
            </a:r>
            <a:endParaRPr lang="en-US" altLang="zh-TW" sz="6000" b="1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1520" y="56138"/>
            <a:ext cx="8712968" cy="698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600" dirty="0" smtClean="0"/>
              <a:t>神 從創立 世界 以前</a:t>
            </a:r>
            <a:r>
              <a:rPr lang="en-CA" altLang="zh-TW" sz="2600" dirty="0" smtClean="0"/>
              <a:t>,</a:t>
            </a:r>
            <a:r>
              <a:rPr lang="zh-TW" altLang="en-US" sz="2600" dirty="0" smtClean="0"/>
              <a:t> 在基督裡 </a:t>
            </a:r>
            <a:r>
              <a:rPr lang="zh-TW" altLang="en-US" sz="2600" b="1" dirty="0" smtClean="0"/>
              <a:t>揀選</a:t>
            </a:r>
            <a:r>
              <a:rPr lang="zh-TW" altLang="en-US" sz="2600" dirty="0" smtClean="0"/>
              <a:t>了 我們</a:t>
            </a:r>
            <a:r>
              <a:rPr lang="en-CA" altLang="zh-TW" sz="2600" dirty="0" smtClean="0"/>
              <a:t>,</a:t>
            </a:r>
            <a:r>
              <a:rPr lang="zh-TW" altLang="en-US" sz="2600" dirty="0" smtClean="0"/>
              <a:t> 使 我們 在他面前 </a:t>
            </a:r>
            <a:r>
              <a:rPr lang="zh-TW" altLang="en-US" sz="2600" b="1" dirty="0" smtClean="0">
                <a:solidFill>
                  <a:srgbClr val="FF9900"/>
                </a:solidFill>
              </a:rPr>
              <a:t>成為 聖潔</a:t>
            </a:r>
            <a:r>
              <a:rPr lang="en-CA" altLang="zh-TW" sz="2600" b="1" dirty="0" smtClean="0">
                <a:solidFill>
                  <a:srgbClr val="FF9900"/>
                </a:solidFill>
              </a:rPr>
              <a:t>,</a:t>
            </a:r>
            <a:r>
              <a:rPr lang="zh-TW" altLang="en-US" sz="2600" b="1" dirty="0" smtClean="0">
                <a:solidFill>
                  <a:srgbClr val="FF9900"/>
                </a:solidFill>
              </a:rPr>
              <a:t> 無有 瑕疵</a:t>
            </a:r>
            <a:r>
              <a:rPr lang="en-CA" altLang="zh-TW" sz="2600" dirty="0" smtClean="0"/>
              <a:t>;</a:t>
            </a:r>
            <a:r>
              <a:rPr lang="zh-TW" altLang="en-US" sz="2600" dirty="0" smtClean="0"/>
              <a:t>又 因愛 我們</a:t>
            </a:r>
            <a:r>
              <a:rPr lang="en-CA" altLang="zh-TW" sz="2600" dirty="0" smtClean="0"/>
              <a:t>,</a:t>
            </a:r>
            <a:r>
              <a:rPr lang="zh-TW" altLang="en-US" sz="2600" dirty="0" smtClean="0"/>
              <a:t> 就 </a:t>
            </a:r>
            <a:r>
              <a:rPr lang="zh-TW" altLang="en-US" sz="2600" b="1" dirty="0" smtClean="0"/>
              <a:t>按著 自己 意旨 </a:t>
            </a:r>
            <a:r>
              <a:rPr lang="zh-TW" altLang="en-US" sz="2600" dirty="0" smtClean="0"/>
              <a:t>所喜悅的</a:t>
            </a:r>
            <a:r>
              <a:rPr lang="en-CA" altLang="zh-TW" sz="2600" dirty="0" smtClean="0"/>
              <a:t>,</a:t>
            </a:r>
            <a:r>
              <a:rPr lang="zh-TW" altLang="en-US" sz="2600" dirty="0" smtClean="0"/>
              <a:t> </a:t>
            </a:r>
            <a:r>
              <a:rPr lang="zh-TW" altLang="en-US" sz="2600" b="1" dirty="0" smtClean="0"/>
              <a:t>預定</a:t>
            </a:r>
            <a:r>
              <a:rPr lang="zh-TW" altLang="en-US" sz="2600" dirty="0" smtClean="0"/>
              <a:t> 我們 藉著 耶穌 基督 得兒子 的名分</a:t>
            </a:r>
            <a:r>
              <a:rPr lang="en-CA" altLang="zh-TW" sz="2600" dirty="0" smtClean="0"/>
              <a:t>, </a:t>
            </a:r>
            <a:r>
              <a:rPr lang="zh-TW" altLang="en-US" sz="2600" b="1" dirty="0" smtClean="0"/>
              <a:t>使 他榮耀的 恩典 得著 稱讚</a:t>
            </a:r>
            <a:r>
              <a:rPr lang="en-CA" altLang="zh-TW" sz="2600" dirty="0" smtClean="0"/>
              <a:t>!</a:t>
            </a:r>
            <a:r>
              <a:rPr lang="zh-TW" altLang="en-US" sz="2600" dirty="0" smtClean="0"/>
              <a:t> </a:t>
            </a:r>
            <a:endParaRPr lang="en-CA" altLang="zh-TW" sz="2600" dirty="0" smtClean="0"/>
          </a:p>
          <a:p>
            <a:endParaRPr lang="en-CA" altLang="zh-TW" sz="1000" dirty="0" smtClean="0"/>
          </a:p>
          <a:p>
            <a:r>
              <a:rPr lang="zh-TW" altLang="en-US" sz="2600" dirty="0" smtClean="0"/>
              <a:t>這恩典 是 他 在愛子裡 所賜給 我們的</a:t>
            </a:r>
            <a:r>
              <a:rPr lang="en-CA" altLang="zh-TW" sz="2600" dirty="0" smtClean="0"/>
              <a:t>. </a:t>
            </a:r>
            <a:r>
              <a:rPr lang="zh-TW" altLang="en-US" sz="2600" dirty="0" smtClean="0"/>
              <a:t>我們 藉 這愛子的血 得蒙救贖</a:t>
            </a:r>
            <a:r>
              <a:rPr lang="en-CA" altLang="zh-TW" sz="2600" dirty="0" smtClean="0"/>
              <a:t>,</a:t>
            </a:r>
            <a:r>
              <a:rPr lang="zh-TW" altLang="en-US" sz="2600" dirty="0" smtClean="0"/>
              <a:t> 過犯 得以赦免</a:t>
            </a:r>
            <a:r>
              <a:rPr lang="en-CA" altLang="zh-TW" sz="2600" dirty="0" smtClean="0"/>
              <a:t>,</a:t>
            </a:r>
            <a:r>
              <a:rPr lang="zh-TW" altLang="en-US" sz="2600" dirty="0" smtClean="0"/>
              <a:t> 乃是 照 他</a:t>
            </a:r>
            <a:r>
              <a:rPr lang="zh-TW" altLang="en-US" sz="2600" b="1" dirty="0" smtClean="0">
                <a:solidFill>
                  <a:srgbClr val="FF9900"/>
                </a:solidFill>
              </a:rPr>
              <a:t>豐富的恩典</a:t>
            </a:r>
            <a:r>
              <a:rPr lang="en-CA" altLang="zh-TW" sz="2600" dirty="0" smtClean="0"/>
              <a:t>.</a:t>
            </a:r>
            <a:r>
              <a:rPr lang="zh-TW" altLang="en-US" sz="2600" dirty="0" smtClean="0"/>
              <a:t>  這恩典 是 神 </a:t>
            </a:r>
            <a:r>
              <a:rPr lang="zh-TW" altLang="en-US" sz="2600" b="1" dirty="0" smtClean="0"/>
              <a:t>用諸般智慧聰明</a:t>
            </a:r>
            <a:r>
              <a:rPr lang="en-CA" altLang="zh-TW" sz="2600" dirty="0" smtClean="0"/>
              <a:t>,</a:t>
            </a:r>
            <a:r>
              <a:rPr lang="zh-TW" altLang="en-US" sz="2600" dirty="0" smtClean="0"/>
              <a:t> </a:t>
            </a:r>
            <a:r>
              <a:rPr lang="zh-TW" altLang="en-US" sz="2600" b="1" dirty="0" smtClean="0">
                <a:solidFill>
                  <a:srgbClr val="FF9900"/>
                </a:solidFill>
              </a:rPr>
              <a:t>充充足足</a:t>
            </a:r>
            <a:r>
              <a:rPr lang="zh-TW" altLang="en-US" sz="2600" dirty="0" smtClean="0"/>
              <a:t> 賞給 我們的</a:t>
            </a:r>
            <a:r>
              <a:rPr lang="en-CA" altLang="zh-TW" sz="2600" dirty="0" smtClean="0"/>
              <a:t>,</a:t>
            </a:r>
            <a:r>
              <a:rPr lang="en-US" altLang="zh-TW" sz="2600" baseline="30000" dirty="0" smtClean="0"/>
              <a:t> </a:t>
            </a:r>
            <a:r>
              <a:rPr lang="en-US" altLang="zh-TW" sz="2600" dirty="0" smtClean="0"/>
              <a:t> </a:t>
            </a:r>
            <a:r>
              <a:rPr lang="zh-TW" altLang="en-US" sz="2600" dirty="0" smtClean="0"/>
              <a:t>都是 </a:t>
            </a:r>
            <a:r>
              <a:rPr lang="zh-TW" altLang="en-US" sz="2600" b="1" dirty="0" smtClean="0"/>
              <a:t>照他自己 所預定的美意</a:t>
            </a:r>
            <a:r>
              <a:rPr lang="en-CA" altLang="zh-TW" sz="2600" dirty="0" smtClean="0"/>
              <a:t>,</a:t>
            </a:r>
            <a:r>
              <a:rPr lang="zh-TW" altLang="en-US" sz="2600" dirty="0" smtClean="0"/>
              <a:t> 叫 我們 知道 他旨意的 </a:t>
            </a:r>
            <a:r>
              <a:rPr lang="zh-TW" altLang="en-US" sz="2600" b="1" dirty="0" smtClean="0"/>
              <a:t>奧祕</a:t>
            </a:r>
            <a:r>
              <a:rPr lang="en-CA" altLang="zh-TW" sz="2600" dirty="0" smtClean="0"/>
              <a:t>, </a:t>
            </a:r>
            <a:r>
              <a:rPr lang="zh-TW" altLang="en-US" sz="2600" dirty="0" smtClean="0"/>
              <a:t>要</a:t>
            </a:r>
            <a:r>
              <a:rPr lang="zh-TW" altLang="en-US" sz="2600" b="1" dirty="0" smtClean="0"/>
              <a:t>照 所安排的</a:t>
            </a:r>
            <a:r>
              <a:rPr lang="en-CA" altLang="zh-TW" sz="2600" dirty="0" smtClean="0"/>
              <a:t>,</a:t>
            </a:r>
            <a:r>
              <a:rPr lang="zh-TW" altLang="en-US" sz="2600" dirty="0" smtClean="0"/>
              <a:t> 在 日期滿足 的時候</a:t>
            </a:r>
            <a:r>
              <a:rPr lang="en-CA" altLang="zh-TW" sz="2600" dirty="0" smtClean="0"/>
              <a:t>,</a:t>
            </a:r>
            <a:r>
              <a:rPr lang="zh-TW" altLang="en-US" sz="2600" dirty="0" smtClean="0"/>
              <a:t> 使 天上</a:t>
            </a:r>
            <a:r>
              <a:rPr lang="en-CA" altLang="zh-TW" sz="2600" dirty="0" smtClean="0"/>
              <a:t>,</a:t>
            </a:r>
            <a:r>
              <a:rPr lang="zh-TW" altLang="en-US" sz="2600" dirty="0" smtClean="0"/>
              <a:t> 地上</a:t>
            </a:r>
            <a:r>
              <a:rPr lang="en-CA" altLang="zh-TW" sz="2600" dirty="0" smtClean="0"/>
              <a:t>,</a:t>
            </a:r>
            <a:r>
              <a:rPr lang="zh-TW" altLang="en-US" sz="2600" dirty="0" smtClean="0"/>
              <a:t> 一切所有的 都 在基督裡面 同歸於一</a:t>
            </a:r>
            <a:r>
              <a:rPr lang="en-CA" altLang="zh-TW" sz="2600" dirty="0" smtClean="0"/>
              <a:t>.</a:t>
            </a:r>
            <a:r>
              <a:rPr lang="zh-TW" altLang="en-US" sz="2600" dirty="0" smtClean="0"/>
              <a:t>  我們 也 在他裡面 </a:t>
            </a:r>
            <a:r>
              <a:rPr lang="zh-TW" altLang="en-US" sz="2600" b="1" dirty="0" smtClean="0">
                <a:solidFill>
                  <a:srgbClr val="FF9900"/>
                </a:solidFill>
              </a:rPr>
              <a:t>成了基業</a:t>
            </a:r>
            <a:r>
              <a:rPr lang="en-CA" altLang="zh-TW" sz="2600" dirty="0" smtClean="0"/>
              <a:t>;</a:t>
            </a:r>
            <a:r>
              <a:rPr lang="zh-TW" altLang="en-US" sz="2600" dirty="0" smtClean="0"/>
              <a:t> 這 原是 那位 </a:t>
            </a:r>
            <a:r>
              <a:rPr lang="zh-TW" altLang="en-US" sz="2600" b="1" dirty="0" smtClean="0"/>
              <a:t>隨己意行</a:t>
            </a:r>
            <a:r>
              <a:rPr lang="en-CA" altLang="zh-TW" sz="2600" b="1" dirty="0" smtClean="0"/>
              <a:t>,</a:t>
            </a:r>
            <a:r>
              <a:rPr lang="zh-TW" altLang="en-US" sz="2600" b="1" dirty="0" smtClean="0"/>
              <a:t> 做萬事的</a:t>
            </a:r>
            <a:r>
              <a:rPr lang="en-CA" altLang="zh-TW" sz="2600" dirty="0" smtClean="0"/>
              <a:t>,</a:t>
            </a:r>
            <a:r>
              <a:rPr lang="zh-TW" altLang="en-US" sz="2600" dirty="0" smtClean="0"/>
              <a:t> 照著 他旨意 所</a:t>
            </a:r>
            <a:r>
              <a:rPr lang="zh-TW" altLang="en-US" sz="2600" b="1" dirty="0" smtClean="0"/>
              <a:t>預定</a:t>
            </a:r>
            <a:r>
              <a:rPr lang="zh-TW" altLang="en-US" sz="2600" dirty="0" smtClean="0"/>
              <a:t>的</a:t>
            </a:r>
            <a:r>
              <a:rPr lang="en-CA" altLang="zh-TW" sz="2600" dirty="0" smtClean="0"/>
              <a:t>,</a:t>
            </a:r>
            <a:r>
              <a:rPr lang="en-US" altLang="zh-TW" sz="2600" baseline="30000" dirty="0" smtClean="0"/>
              <a:t> </a:t>
            </a:r>
            <a:r>
              <a:rPr lang="zh-TW" altLang="en-US" sz="2600" b="1" dirty="0" smtClean="0"/>
              <a:t>叫 他的榮耀</a:t>
            </a:r>
            <a:r>
              <a:rPr lang="zh-TW" altLang="en-US" sz="2600" dirty="0" smtClean="0"/>
              <a:t> 從我們 這 首先 在基督裡 </a:t>
            </a:r>
            <a:r>
              <a:rPr lang="zh-TW" altLang="en-US" sz="2600" b="1" dirty="0" smtClean="0">
                <a:solidFill>
                  <a:srgbClr val="FF9900"/>
                </a:solidFill>
              </a:rPr>
              <a:t>有盼望的</a:t>
            </a:r>
            <a:r>
              <a:rPr lang="zh-TW" altLang="en-US" sz="2600" dirty="0" smtClean="0"/>
              <a:t>人 </a:t>
            </a:r>
            <a:r>
              <a:rPr lang="zh-TW" altLang="en-US" sz="2600" b="1" dirty="0" smtClean="0"/>
              <a:t>可以 得著稱讚</a:t>
            </a:r>
            <a:r>
              <a:rPr lang="en-CA" altLang="zh-TW" sz="2600" dirty="0" smtClean="0"/>
              <a:t>!</a:t>
            </a:r>
          </a:p>
          <a:p>
            <a:endParaRPr lang="zh-TW" altLang="en-US" sz="1000" dirty="0" smtClean="0"/>
          </a:p>
          <a:p>
            <a:r>
              <a:rPr lang="zh-TW" altLang="en-US" sz="2600" dirty="0" smtClean="0"/>
              <a:t>你們 既 聽見 真理的道</a:t>
            </a:r>
            <a:r>
              <a:rPr lang="en-CA" altLang="zh-TW" sz="2600" dirty="0" smtClean="0"/>
              <a:t>,</a:t>
            </a:r>
            <a:r>
              <a:rPr lang="zh-TW" altLang="en-US" sz="2600" dirty="0" smtClean="0"/>
              <a:t> 就是 那 叫你們得救的福音</a:t>
            </a:r>
            <a:r>
              <a:rPr lang="en-CA" altLang="zh-TW" sz="2600" dirty="0" smtClean="0"/>
              <a:t>,</a:t>
            </a:r>
            <a:r>
              <a:rPr lang="zh-TW" altLang="en-US" sz="2600" dirty="0" smtClean="0"/>
              <a:t> 也 信了基督</a:t>
            </a:r>
            <a:r>
              <a:rPr lang="en-CA" altLang="zh-TW" sz="2600" dirty="0" smtClean="0"/>
              <a:t>,</a:t>
            </a:r>
            <a:r>
              <a:rPr lang="zh-TW" altLang="en-US" sz="2600" dirty="0" smtClean="0"/>
              <a:t> 既然 信他</a:t>
            </a:r>
            <a:r>
              <a:rPr lang="en-CA" altLang="zh-TW" sz="2600" dirty="0" smtClean="0"/>
              <a:t>,</a:t>
            </a:r>
            <a:r>
              <a:rPr lang="zh-TW" altLang="en-US" sz="2600" dirty="0" smtClean="0"/>
              <a:t> 就 </a:t>
            </a:r>
            <a:r>
              <a:rPr lang="zh-TW" altLang="en-US" sz="2600" b="1" dirty="0" smtClean="0">
                <a:solidFill>
                  <a:srgbClr val="FF9900"/>
                </a:solidFill>
              </a:rPr>
              <a:t>受了 所應許的聖靈</a:t>
            </a:r>
            <a:r>
              <a:rPr lang="zh-TW" altLang="en-US" sz="2600" dirty="0" smtClean="0"/>
              <a:t>為印記</a:t>
            </a:r>
            <a:r>
              <a:rPr lang="en-CA" altLang="zh-TW" sz="2600" dirty="0" smtClean="0"/>
              <a:t>.  </a:t>
            </a:r>
            <a:r>
              <a:rPr lang="zh-TW" altLang="en-US" sz="2600" dirty="0" smtClean="0"/>
              <a:t>這聖靈 是 我們</a:t>
            </a:r>
            <a:r>
              <a:rPr lang="zh-TW" altLang="en-US" sz="2600" b="1" dirty="0" smtClean="0">
                <a:solidFill>
                  <a:srgbClr val="FF9900"/>
                </a:solidFill>
              </a:rPr>
              <a:t>得基業</a:t>
            </a:r>
            <a:r>
              <a:rPr lang="zh-TW" altLang="en-US" sz="2600" dirty="0" smtClean="0"/>
              <a:t> 的</a:t>
            </a:r>
            <a:r>
              <a:rPr lang="zh-TW" altLang="en-US" sz="2600" b="1" dirty="0" smtClean="0"/>
              <a:t>憑據</a:t>
            </a:r>
            <a:r>
              <a:rPr lang="en-CA" altLang="zh-TW" sz="2600" dirty="0" smtClean="0"/>
              <a:t>, </a:t>
            </a:r>
            <a:r>
              <a:rPr lang="zh-TW" altLang="en-US" sz="2600" dirty="0" smtClean="0"/>
              <a:t>直等到 神之</a:t>
            </a:r>
            <a:r>
              <a:rPr lang="zh-TW" altLang="en-US" sz="2600" b="1" dirty="0" smtClean="0">
                <a:solidFill>
                  <a:srgbClr val="FF9900"/>
                </a:solidFill>
              </a:rPr>
              <a:t>產業 被 贖</a:t>
            </a:r>
            <a:r>
              <a:rPr lang="en-CA" altLang="zh-TW" sz="2600" dirty="0" smtClean="0"/>
              <a:t>, </a:t>
            </a:r>
            <a:r>
              <a:rPr lang="zh-TW" altLang="en-US" sz="2600" dirty="0" smtClean="0"/>
              <a:t> </a:t>
            </a:r>
            <a:r>
              <a:rPr lang="zh-TW" altLang="en-US" sz="2600" b="1" dirty="0" smtClean="0"/>
              <a:t>使 他的榮耀 得著稱讚</a:t>
            </a:r>
            <a:r>
              <a:rPr lang="en-CA" altLang="zh-TW" sz="2600" dirty="0" smtClean="0"/>
              <a:t>!</a:t>
            </a:r>
            <a:endParaRPr lang="zh-TW" altLang="en-US" sz="2600" dirty="0" smtClean="0"/>
          </a:p>
        </p:txBody>
      </p:sp>
    </p:spTree>
    <p:extLst>
      <p:ext uri="{BB962C8B-B14F-4D97-AF65-F5344CB8AC3E}">
        <p14:creationId xmlns:p14="http://schemas.microsoft.com/office/powerpoint/2010/main" val="3839725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7504" y="0"/>
            <a:ext cx="9036496" cy="6771084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zh-TW" altLang="en-US" sz="4400" b="1" dirty="0" smtClean="0">
                <a:solidFill>
                  <a:srgbClr val="FF0000"/>
                </a:solidFill>
                <a:latin typeface="PMingLiU" pitchFamily="18" charset="-120"/>
                <a:ea typeface="PMingLiU" pitchFamily="18" charset="-120"/>
              </a:rPr>
              <a:t>因此</a:t>
            </a:r>
            <a:r>
              <a:rPr lang="en-CA" altLang="zh-TW" sz="4400" b="1" dirty="0" smtClean="0">
                <a:latin typeface="PMingLiU" pitchFamily="18" charset="-120"/>
                <a:ea typeface="PMingLiU" pitchFamily="18" charset="-120"/>
              </a:rPr>
              <a:t>, </a:t>
            </a:r>
            <a:r>
              <a:rPr lang="en-CA" altLang="zh-TW" sz="4400" b="1" dirty="0" smtClean="0">
                <a:solidFill>
                  <a:srgbClr val="FF0000"/>
                </a:solidFill>
                <a:latin typeface="PMingLiU" pitchFamily="18" charset="-120"/>
                <a:ea typeface="PMingLiU" pitchFamily="18" charset="-120"/>
              </a:rPr>
              <a:t>[</a:t>
            </a:r>
            <a:r>
              <a:rPr lang="ja-JP" altLang="en-US" sz="4400" b="1" smtClean="0">
                <a:solidFill>
                  <a:srgbClr val="FF0000"/>
                </a:solidFill>
                <a:latin typeface="PMingLiU" pitchFamily="18" charset="-120"/>
                <a:ea typeface="PMingLiU" pitchFamily="18" charset="-120"/>
              </a:rPr>
              <a:t>於</a:t>
            </a:r>
            <a:r>
              <a:rPr lang="en-CA" altLang="ja-JP" sz="4400" b="1" dirty="0" smtClean="0">
                <a:solidFill>
                  <a:srgbClr val="FF0000"/>
                </a:solidFill>
                <a:latin typeface="PMingLiU" pitchFamily="18" charset="-120"/>
                <a:ea typeface="PMingLiU" pitchFamily="18" charset="-120"/>
              </a:rPr>
              <a:t>]</a:t>
            </a:r>
            <a:r>
              <a:rPr lang="zh-TW" altLang="en-US" sz="4400" b="1" dirty="0" smtClean="0">
                <a:solidFill>
                  <a:srgbClr val="FF0000"/>
                </a:solidFill>
                <a:latin typeface="PMingLiU" pitchFamily="18" charset="-120"/>
                <a:ea typeface="PMingLiU" pitchFamily="18" charset="-120"/>
              </a:rPr>
              <a:t>我</a:t>
            </a:r>
            <a:r>
              <a:rPr lang="en-CA" altLang="zh-TW" sz="4400" b="1" dirty="0" smtClean="0"/>
              <a:t>:</a:t>
            </a:r>
          </a:p>
          <a:p>
            <a:r>
              <a:rPr lang="zh-TW" altLang="en-US" sz="4000" b="1" dirty="0" smtClean="0">
                <a:solidFill>
                  <a:srgbClr val="FF0000"/>
                </a:solidFill>
              </a:rPr>
              <a:t>既</a:t>
            </a:r>
            <a:r>
              <a:rPr lang="en-CA" altLang="zh-TW" sz="4000" b="1" dirty="0" smtClean="0"/>
              <a:t>:- </a:t>
            </a:r>
            <a:r>
              <a:rPr lang="zh-TW" altLang="en-US" sz="4000" b="1" dirty="0" smtClean="0"/>
              <a:t>聽見你們</a:t>
            </a:r>
            <a:endParaRPr lang="en-CA" altLang="zh-TW" sz="4000" b="1" dirty="0" smtClean="0"/>
          </a:p>
          <a:p>
            <a:pPr lvl="2"/>
            <a:r>
              <a:rPr lang="en-CA" altLang="zh-TW" sz="4000" b="1" dirty="0" smtClean="0"/>
              <a:t>[a] </a:t>
            </a:r>
            <a:r>
              <a:rPr lang="zh-TW" altLang="en-US" sz="4000" b="1" dirty="0" smtClean="0"/>
              <a:t>信從主耶穌</a:t>
            </a:r>
            <a:r>
              <a:rPr lang="en-CA" altLang="zh-TW" sz="4000" b="1" dirty="0" smtClean="0"/>
              <a:t>     [b] </a:t>
            </a:r>
            <a:r>
              <a:rPr lang="zh-TW" altLang="en-US" sz="4000" b="1" dirty="0" smtClean="0"/>
              <a:t>親愛眾聖徒</a:t>
            </a:r>
            <a:r>
              <a:rPr lang="en-CA" altLang="zh-TW" sz="4000" b="1" dirty="0" smtClean="0"/>
              <a:t> </a:t>
            </a:r>
            <a:r>
              <a:rPr lang="en-US" altLang="zh-TW" sz="4000" b="1" baseline="30000" dirty="0" smtClean="0"/>
              <a:t> </a:t>
            </a:r>
          </a:p>
          <a:p>
            <a:r>
              <a:rPr lang="zh-TW" altLang="en-US" sz="4000" b="1" dirty="0" smtClean="0">
                <a:solidFill>
                  <a:srgbClr val="FF0000"/>
                </a:solidFill>
              </a:rPr>
              <a:t>就</a:t>
            </a:r>
            <a:r>
              <a:rPr lang="en-CA" altLang="zh-TW" sz="4000" b="1" dirty="0" smtClean="0"/>
              <a:t>:-</a:t>
            </a:r>
            <a:r>
              <a:rPr lang="zh-TW" altLang="en-US" sz="4000" b="1" dirty="0" smtClean="0"/>
              <a:t>為你們  不住地</a:t>
            </a:r>
            <a:r>
              <a:rPr lang="en-CA" altLang="zh-TW" sz="4000" b="1" dirty="0" smtClean="0"/>
              <a:t>:</a:t>
            </a:r>
          </a:p>
          <a:p>
            <a:pPr lvl="1">
              <a:buFont typeface="Arial" pitchFamily="34" charset="0"/>
              <a:buChar char="•"/>
            </a:pPr>
            <a:r>
              <a:rPr lang="zh-TW" altLang="en-US" sz="4000" b="1" dirty="0" smtClean="0"/>
              <a:t>  感謝神</a:t>
            </a:r>
            <a:endParaRPr lang="en-CA" altLang="zh-TW" sz="4000" b="1" dirty="0" smtClean="0"/>
          </a:p>
          <a:p>
            <a:pPr lvl="1">
              <a:buFont typeface="Arial" pitchFamily="34" charset="0"/>
              <a:buChar char="•"/>
            </a:pPr>
            <a:r>
              <a:rPr lang="zh-TW" altLang="en-US" sz="4400" b="1" dirty="0" smtClean="0"/>
              <a:t> 在禱告中提到你們</a:t>
            </a:r>
            <a:endParaRPr lang="en-CA" altLang="zh-TW" sz="4400" b="1" dirty="0" smtClean="0"/>
          </a:p>
          <a:p>
            <a:pPr lvl="1"/>
            <a:r>
              <a:rPr lang="en-CA" altLang="zh-TW" sz="4400" b="1" dirty="0" smtClean="0"/>
              <a:t>  </a:t>
            </a:r>
            <a:r>
              <a:rPr lang="zh-TW" altLang="en-US" sz="4400" b="1" dirty="0" smtClean="0"/>
              <a:t>求我們主耶穌基督的神 榮耀的父</a:t>
            </a:r>
            <a:endParaRPr lang="en-CA" altLang="zh-TW" sz="4400" b="1" dirty="0" smtClean="0"/>
          </a:p>
          <a:p>
            <a:pPr lvl="2">
              <a:buSzPct val="70000"/>
              <a:buFont typeface="Courier New" pitchFamily="49" charset="0"/>
              <a:buChar char="o"/>
            </a:pPr>
            <a:r>
              <a:rPr lang="zh-TW" altLang="en-US" sz="4400" b="1" dirty="0" smtClean="0"/>
              <a:t> 將那賜人智慧和啟示的靈</a:t>
            </a:r>
            <a:endParaRPr lang="en-CA" altLang="zh-TW" sz="4400" b="1" dirty="0" smtClean="0"/>
          </a:p>
          <a:p>
            <a:pPr lvl="2">
              <a:buSzPct val="70000"/>
            </a:pPr>
            <a:r>
              <a:rPr lang="en-CA" altLang="zh-TW" sz="4400" b="1" dirty="0" smtClean="0"/>
              <a:t>   </a:t>
            </a:r>
            <a:r>
              <a:rPr lang="zh-TW" altLang="en-US" sz="4400" b="1" dirty="0" smtClean="0"/>
              <a:t>賞給你們</a:t>
            </a:r>
            <a:endParaRPr lang="en-CA" altLang="zh-TW" sz="4400" b="1" dirty="0" smtClean="0"/>
          </a:p>
          <a:p>
            <a:pPr lvl="2">
              <a:buSzPct val="70000"/>
              <a:buFont typeface="Courier New" pitchFamily="49" charset="0"/>
              <a:buChar char="o"/>
            </a:pPr>
            <a:r>
              <a:rPr lang="zh-TW" altLang="en-US" sz="4400" b="1" dirty="0" smtClean="0"/>
              <a:t> </a:t>
            </a:r>
            <a:r>
              <a:rPr lang="zh-TW" altLang="en-US" sz="4400" b="1" dirty="0" smtClean="0">
                <a:solidFill>
                  <a:srgbClr val="FF0000"/>
                </a:solidFill>
              </a:rPr>
              <a:t>使</a:t>
            </a:r>
            <a:r>
              <a:rPr lang="zh-TW" altLang="en-US" sz="4400" b="1" dirty="0" smtClean="0"/>
              <a:t>你們</a:t>
            </a:r>
            <a:r>
              <a:rPr lang="en-CA" altLang="zh-TW" sz="4400" b="1" dirty="0" smtClean="0">
                <a:solidFill>
                  <a:srgbClr val="FF0000"/>
                </a:solidFill>
              </a:rPr>
              <a:t>					</a:t>
            </a:r>
            <a:r>
              <a:rPr lang="en-CA" altLang="zh-TW" sz="2800" b="1" dirty="0" smtClean="0"/>
              <a:t>1:15-17</a:t>
            </a:r>
          </a:p>
        </p:txBody>
      </p:sp>
      <p:sp>
        <p:nvSpPr>
          <p:cNvPr id="3" name="Rectangle 2"/>
          <p:cNvSpPr/>
          <p:nvPr/>
        </p:nvSpPr>
        <p:spPr>
          <a:xfrm>
            <a:off x="3275856" y="5934670"/>
            <a:ext cx="3111749" cy="923330"/>
          </a:xfrm>
          <a:prstGeom prst="rect">
            <a:avLst/>
          </a:prstGeom>
          <a:ln>
            <a:solidFill>
              <a:srgbClr val="660066"/>
            </a:solidFill>
          </a:ln>
        </p:spPr>
        <p:txBody>
          <a:bodyPr wrap="none">
            <a:spAutoFit/>
          </a:bodyPr>
          <a:lstStyle/>
          <a:p>
            <a:r>
              <a:rPr lang="zh-TW" altLang="en-US" sz="5400" b="1" dirty="0" smtClean="0">
                <a:solidFill>
                  <a:srgbClr val="7030A0"/>
                </a:solidFill>
              </a:rPr>
              <a:t>真知道他 </a:t>
            </a:r>
            <a:endParaRPr lang="en-CA" sz="5400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3" presetClass="entr" presetSubtype="3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771800" y="332656"/>
            <a:ext cx="3111749" cy="923330"/>
          </a:xfrm>
          <a:prstGeom prst="rect">
            <a:avLst/>
          </a:prstGeom>
          <a:ln>
            <a:solidFill>
              <a:srgbClr val="660066"/>
            </a:solidFill>
          </a:ln>
        </p:spPr>
        <p:txBody>
          <a:bodyPr wrap="none">
            <a:spAutoFit/>
          </a:bodyPr>
          <a:lstStyle/>
          <a:p>
            <a:r>
              <a:rPr lang="zh-TW" altLang="en-US" sz="5400" b="1" dirty="0" smtClean="0">
                <a:solidFill>
                  <a:srgbClr val="FF0000"/>
                </a:solidFill>
              </a:rPr>
              <a:t>真</a:t>
            </a:r>
            <a:r>
              <a:rPr lang="zh-TW" altLang="en-US" sz="5400" b="1" dirty="0" smtClean="0">
                <a:solidFill>
                  <a:srgbClr val="7030A0"/>
                </a:solidFill>
              </a:rPr>
              <a:t>知道他 </a:t>
            </a:r>
            <a:endParaRPr lang="en-CA" sz="5400" dirty="0">
              <a:solidFill>
                <a:srgbClr val="7030A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39552" y="1700808"/>
            <a:ext cx="7669087" cy="4801314"/>
          </a:xfrm>
          <a:prstGeom prst="rect">
            <a:avLst/>
          </a:prstGeom>
          <a:ln>
            <a:solidFill>
              <a:srgbClr val="660066"/>
            </a:solidFill>
          </a:ln>
        </p:spPr>
        <p:txBody>
          <a:bodyPr wrap="none">
            <a:spAutoFit/>
          </a:bodyPr>
          <a:lstStyle/>
          <a:p>
            <a:r>
              <a:rPr lang="en-CA" altLang="zh-TW" sz="6600" b="1" dirty="0" smtClean="0">
                <a:solidFill>
                  <a:srgbClr val="7030A0"/>
                </a:solidFill>
                <a:latin typeface="PMingLiU" pitchFamily="18" charset="-120"/>
                <a:ea typeface="PMingLiU" pitchFamily="18" charset="-120"/>
              </a:rPr>
              <a:t>1) </a:t>
            </a:r>
            <a:r>
              <a:rPr lang="ja-JP" altLang="en-US" sz="6600" b="1" smtClean="0">
                <a:solidFill>
                  <a:srgbClr val="7030A0"/>
                </a:solidFill>
                <a:latin typeface="PMingLiU" pitchFamily="18" charset="-120"/>
                <a:ea typeface="PMingLiU" pitchFamily="18" charset="-120"/>
              </a:rPr>
              <a:t>頭腦上</a:t>
            </a:r>
            <a:endParaRPr lang="en-CA" altLang="ja-JP" sz="6600" b="1" dirty="0" smtClean="0">
              <a:solidFill>
                <a:srgbClr val="7030A0"/>
              </a:solidFill>
              <a:latin typeface="PMingLiU" pitchFamily="18" charset="-120"/>
              <a:ea typeface="PMingLiU" pitchFamily="18" charset="-120"/>
            </a:endParaRPr>
          </a:p>
          <a:p>
            <a:r>
              <a:rPr lang="en-CA" altLang="ja-JP" sz="1400" b="1" dirty="0" smtClean="0">
                <a:solidFill>
                  <a:srgbClr val="7030A0"/>
                </a:solidFill>
                <a:latin typeface="PMingLiU" pitchFamily="18" charset="-120"/>
                <a:ea typeface="PMingLiU" pitchFamily="18" charset="-120"/>
              </a:rPr>
              <a:t>	</a:t>
            </a:r>
          </a:p>
          <a:p>
            <a:r>
              <a:rPr lang="en-CA" altLang="zh-TW" sz="6600" b="1" dirty="0" smtClean="0">
                <a:solidFill>
                  <a:srgbClr val="7030A0"/>
                </a:solidFill>
                <a:latin typeface="PMingLiU" pitchFamily="18" charset="-120"/>
                <a:ea typeface="PMingLiU" pitchFamily="18" charset="-120"/>
              </a:rPr>
              <a:t>2) </a:t>
            </a:r>
            <a:r>
              <a:rPr lang="ja-JP" altLang="en-US" sz="6600" b="1" smtClean="0">
                <a:solidFill>
                  <a:srgbClr val="7030A0"/>
                </a:solidFill>
                <a:latin typeface="PMingLiU" pitchFamily="18" charset="-120"/>
                <a:ea typeface="PMingLiU" pitchFamily="18" charset="-120"/>
              </a:rPr>
              <a:t>經歷上</a:t>
            </a:r>
            <a:r>
              <a:rPr lang="en-CA" altLang="ja-JP" sz="6600" b="1" dirty="0" smtClean="0">
                <a:solidFill>
                  <a:srgbClr val="7030A0"/>
                </a:solidFill>
                <a:latin typeface="PMingLiU" pitchFamily="18" charset="-120"/>
                <a:ea typeface="PMingLiU" pitchFamily="18" charset="-120"/>
              </a:rPr>
              <a:t>	</a:t>
            </a:r>
            <a:r>
              <a:rPr lang="ja-JP" altLang="en-US" sz="6600" b="1" smtClean="0">
                <a:solidFill>
                  <a:srgbClr val="7030A0"/>
                </a:solidFill>
                <a:latin typeface="PMingLiU" pitchFamily="18" charset="-120"/>
                <a:ea typeface="PMingLiU" pitchFamily="18" charset="-120"/>
              </a:rPr>
              <a:t> </a:t>
            </a:r>
            <a:r>
              <a:rPr lang="en-CA" altLang="ja-JP" sz="6600" b="1" dirty="0" smtClean="0">
                <a:solidFill>
                  <a:srgbClr val="7030A0"/>
                </a:solidFill>
                <a:latin typeface="PMingLiU" pitchFamily="18" charset="-120"/>
                <a:ea typeface="PMingLiU" pitchFamily="18" charset="-120"/>
              </a:rPr>
              <a:t>	</a:t>
            </a:r>
            <a:r>
              <a:rPr lang="ja-JP" altLang="en-US" sz="5400" b="1" smtClean="0">
                <a:solidFill>
                  <a:srgbClr val="7030A0"/>
                </a:solidFill>
                <a:latin typeface="PMingLiU" pitchFamily="18" charset="-120"/>
                <a:ea typeface="PMingLiU" pitchFamily="18" charset="-120"/>
              </a:rPr>
              <a:t>太</a:t>
            </a:r>
            <a:r>
              <a:rPr lang="en-CA" altLang="ja-JP" sz="5400" b="1" dirty="0" smtClean="0">
                <a:solidFill>
                  <a:srgbClr val="7030A0"/>
                </a:solidFill>
                <a:latin typeface="PMingLiU" pitchFamily="18" charset="-120"/>
                <a:ea typeface="PMingLiU" pitchFamily="18" charset="-120"/>
              </a:rPr>
              <a:t>1:25</a:t>
            </a:r>
          </a:p>
          <a:p>
            <a:endParaRPr lang="en-CA" altLang="ja-JP" sz="1400" b="1" dirty="0" smtClean="0">
              <a:solidFill>
                <a:srgbClr val="7030A0"/>
              </a:solidFill>
              <a:latin typeface="PMingLiU" pitchFamily="18" charset="-120"/>
              <a:ea typeface="PMingLiU" pitchFamily="18" charset="-120"/>
            </a:endParaRPr>
          </a:p>
          <a:p>
            <a:r>
              <a:rPr lang="en-CA" altLang="zh-TW" sz="6600" b="1" dirty="0" smtClean="0">
                <a:solidFill>
                  <a:srgbClr val="7030A0"/>
                </a:solidFill>
                <a:latin typeface="PMingLiU" pitchFamily="18" charset="-120"/>
                <a:ea typeface="PMingLiU" pitchFamily="18" charset="-120"/>
              </a:rPr>
              <a:t>3)</a:t>
            </a:r>
            <a:r>
              <a:rPr lang="ja-JP" altLang="en-US" sz="6600" b="1" smtClean="0">
                <a:solidFill>
                  <a:srgbClr val="7030A0"/>
                </a:solidFill>
                <a:latin typeface="PMingLiU" pitchFamily="18" charset="-120"/>
                <a:ea typeface="PMingLiU" pitchFamily="18" charset="-120"/>
              </a:rPr>
              <a:t> 分辨上</a:t>
            </a:r>
            <a:r>
              <a:rPr lang="en-CA" altLang="ja-JP" sz="6600" b="1" dirty="0" smtClean="0">
                <a:solidFill>
                  <a:srgbClr val="7030A0"/>
                </a:solidFill>
                <a:latin typeface="PMingLiU" pitchFamily="18" charset="-120"/>
                <a:ea typeface="PMingLiU" pitchFamily="18" charset="-120"/>
              </a:rPr>
              <a:t>	</a:t>
            </a:r>
            <a:r>
              <a:rPr lang="ja-JP" altLang="en-US" sz="6600" b="1" smtClean="0">
                <a:solidFill>
                  <a:srgbClr val="7030A0"/>
                </a:solidFill>
                <a:latin typeface="PMingLiU" pitchFamily="18" charset="-120"/>
                <a:ea typeface="PMingLiU" pitchFamily="18" charset="-120"/>
              </a:rPr>
              <a:t> </a:t>
            </a:r>
            <a:r>
              <a:rPr lang="en-CA" altLang="ja-JP" sz="6600" b="1" dirty="0" smtClean="0">
                <a:solidFill>
                  <a:srgbClr val="7030A0"/>
                </a:solidFill>
                <a:latin typeface="PMingLiU" pitchFamily="18" charset="-120"/>
                <a:ea typeface="PMingLiU" pitchFamily="18" charset="-120"/>
              </a:rPr>
              <a:t>	</a:t>
            </a:r>
            <a:r>
              <a:rPr lang="ja-JP" altLang="en-US" sz="5400" b="1" smtClean="0">
                <a:solidFill>
                  <a:srgbClr val="7030A0"/>
                </a:solidFill>
                <a:latin typeface="PMingLiU" pitchFamily="18" charset="-120"/>
                <a:ea typeface="PMingLiU" pitchFamily="18" charset="-120"/>
              </a:rPr>
              <a:t>太</a:t>
            </a:r>
            <a:r>
              <a:rPr lang="en-CA" altLang="ja-JP" sz="5400" b="1" dirty="0" smtClean="0">
                <a:solidFill>
                  <a:srgbClr val="7030A0"/>
                </a:solidFill>
                <a:latin typeface="PMingLiU" pitchFamily="18" charset="-120"/>
                <a:ea typeface="PMingLiU" pitchFamily="18" charset="-120"/>
              </a:rPr>
              <a:t>7:16,20</a:t>
            </a:r>
          </a:p>
          <a:p>
            <a:endParaRPr lang="en-CA" altLang="ja-JP" sz="1400" b="1" dirty="0" smtClean="0">
              <a:solidFill>
                <a:srgbClr val="7030A0"/>
              </a:solidFill>
              <a:latin typeface="PMingLiU" pitchFamily="18" charset="-120"/>
              <a:ea typeface="PMingLiU" pitchFamily="18" charset="-120"/>
            </a:endParaRPr>
          </a:p>
          <a:p>
            <a:r>
              <a:rPr lang="en-CA" altLang="zh-TW" sz="6600" b="1" dirty="0" smtClean="0">
                <a:solidFill>
                  <a:srgbClr val="7030A0"/>
                </a:solidFill>
                <a:latin typeface="PMingLiU" pitchFamily="18" charset="-120"/>
                <a:ea typeface="PMingLiU" pitchFamily="18" charset="-120"/>
              </a:rPr>
              <a:t>4)</a:t>
            </a:r>
            <a:r>
              <a:rPr lang="ja-JP" altLang="en-US" sz="6600" b="1" smtClean="0">
                <a:solidFill>
                  <a:srgbClr val="7030A0"/>
                </a:solidFill>
                <a:latin typeface="PMingLiU" pitchFamily="18" charset="-120"/>
                <a:ea typeface="PMingLiU" pitchFamily="18" charset="-120"/>
              </a:rPr>
              <a:t> 領略中</a:t>
            </a:r>
            <a:r>
              <a:rPr lang="zh-TW" altLang="en-US" sz="6600" b="1" dirty="0" smtClean="0">
                <a:solidFill>
                  <a:srgbClr val="7030A0"/>
                </a:solidFill>
                <a:latin typeface="PMingLiU" pitchFamily="18" charset="-120"/>
                <a:ea typeface="PMingLiU" pitchFamily="18" charset="-120"/>
              </a:rPr>
              <a:t> </a:t>
            </a:r>
            <a:r>
              <a:rPr lang="en-CA" altLang="zh-TW" sz="6600" b="1" dirty="0" smtClean="0">
                <a:solidFill>
                  <a:srgbClr val="7030A0"/>
                </a:solidFill>
                <a:latin typeface="PMingLiU" pitchFamily="18" charset="-120"/>
                <a:ea typeface="PMingLiU" pitchFamily="18" charset="-120"/>
              </a:rPr>
              <a:t>	</a:t>
            </a:r>
            <a:r>
              <a:rPr lang="ja-JP" altLang="en-US" sz="6600" b="1" smtClean="0">
                <a:solidFill>
                  <a:srgbClr val="7030A0"/>
                </a:solidFill>
                <a:latin typeface="PMingLiU" pitchFamily="18" charset="-120"/>
                <a:ea typeface="PMingLiU" pitchFamily="18" charset="-120"/>
              </a:rPr>
              <a:t> </a:t>
            </a:r>
            <a:r>
              <a:rPr lang="en-CA" altLang="ja-JP" sz="6600" b="1" dirty="0" smtClean="0">
                <a:solidFill>
                  <a:srgbClr val="7030A0"/>
                </a:solidFill>
                <a:latin typeface="PMingLiU" pitchFamily="18" charset="-120"/>
                <a:ea typeface="PMingLiU" pitchFamily="18" charset="-120"/>
              </a:rPr>
              <a:t>	</a:t>
            </a:r>
            <a:r>
              <a:rPr lang="ja-JP" altLang="en-US" sz="5400" b="1" smtClean="0">
                <a:solidFill>
                  <a:srgbClr val="7030A0"/>
                </a:solidFill>
                <a:latin typeface="PMingLiU" pitchFamily="18" charset="-120"/>
                <a:ea typeface="PMingLiU" pitchFamily="18" charset="-120"/>
              </a:rPr>
              <a:t>林前</a:t>
            </a:r>
            <a:r>
              <a:rPr lang="en-CA" altLang="ja-JP" sz="5400" b="1" dirty="0" smtClean="0">
                <a:solidFill>
                  <a:srgbClr val="7030A0"/>
                </a:solidFill>
                <a:latin typeface="PMingLiU" pitchFamily="18" charset="-120"/>
                <a:ea typeface="PMingLiU" pitchFamily="18" charset="-120"/>
              </a:rPr>
              <a:t>16:18</a:t>
            </a:r>
            <a:endParaRPr lang="en-CA" sz="5400" dirty="0">
              <a:solidFill>
                <a:srgbClr val="7030A0"/>
              </a:solidFill>
              <a:latin typeface="PMingLiU" pitchFamily="18" charset="-120"/>
              <a:ea typeface="PMingLiU" pitchFamily="18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Box 4"/>
          <p:cNvSpPr txBox="1">
            <a:spLocks noChangeArrowheads="1"/>
          </p:cNvSpPr>
          <p:nvPr/>
        </p:nvSpPr>
        <p:spPr bwMode="auto">
          <a:xfrm>
            <a:off x="2857500" y="357188"/>
            <a:ext cx="207962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600" b="1">
                <a:solidFill>
                  <a:schemeClr val="bg1"/>
                </a:solidFill>
                <a:latin typeface="Calibri" pitchFamily="34" charset="0"/>
              </a:rPr>
              <a:t>[真]知道  </a:t>
            </a:r>
          </a:p>
        </p:txBody>
      </p:sp>
      <p:sp>
        <p:nvSpPr>
          <p:cNvPr id="23555" name="TextBox 5"/>
          <p:cNvSpPr txBox="1">
            <a:spLocks noChangeArrowheads="1"/>
          </p:cNvSpPr>
          <p:nvPr/>
        </p:nvSpPr>
        <p:spPr bwMode="auto">
          <a:xfrm>
            <a:off x="285750" y="1428750"/>
            <a:ext cx="2135188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742950" indent="-742950"/>
            <a:r>
              <a:rPr lang="en-US" sz="3600" b="1">
                <a:solidFill>
                  <a:schemeClr val="bg1"/>
                </a:solidFill>
                <a:latin typeface="Calibri" pitchFamily="34" charset="0"/>
              </a:rPr>
              <a:t>1.  頭腦上</a:t>
            </a:r>
          </a:p>
        </p:txBody>
      </p:sp>
      <p:sp>
        <p:nvSpPr>
          <p:cNvPr id="23556" name="TextBox 5"/>
          <p:cNvSpPr txBox="1">
            <a:spLocks noChangeArrowheads="1"/>
          </p:cNvSpPr>
          <p:nvPr/>
        </p:nvSpPr>
        <p:spPr bwMode="auto">
          <a:xfrm>
            <a:off x="285750" y="2786063"/>
            <a:ext cx="28194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742950" indent="-742950"/>
            <a:r>
              <a:rPr lang="en-US" sz="3600" b="1">
                <a:solidFill>
                  <a:schemeClr val="bg1"/>
                </a:solidFill>
                <a:latin typeface="Calibri" pitchFamily="34" charset="0"/>
              </a:rPr>
              <a:t>2.  經歷, 體驗</a:t>
            </a:r>
          </a:p>
        </p:txBody>
      </p:sp>
      <p:sp>
        <p:nvSpPr>
          <p:cNvPr id="23557" name="TextBox 5"/>
          <p:cNvSpPr txBox="1">
            <a:spLocks noChangeArrowheads="1"/>
          </p:cNvSpPr>
          <p:nvPr/>
        </p:nvSpPr>
        <p:spPr bwMode="auto">
          <a:xfrm>
            <a:off x="285750" y="3929063"/>
            <a:ext cx="259715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742950" indent="-742950"/>
            <a:r>
              <a:rPr lang="en-US" sz="3600" b="1">
                <a:solidFill>
                  <a:schemeClr val="bg1"/>
                </a:solidFill>
                <a:latin typeface="Calibri" pitchFamily="34" charset="0"/>
              </a:rPr>
              <a:t>3.  能作分辨</a:t>
            </a:r>
          </a:p>
        </p:txBody>
      </p:sp>
      <p:sp>
        <p:nvSpPr>
          <p:cNvPr id="23558" name="TextBox 5"/>
          <p:cNvSpPr txBox="1">
            <a:spLocks noChangeArrowheads="1"/>
          </p:cNvSpPr>
          <p:nvPr/>
        </p:nvSpPr>
        <p:spPr bwMode="auto">
          <a:xfrm>
            <a:off x="357188" y="5143500"/>
            <a:ext cx="3227387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742950" indent="-742950">
              <a:buFontTx/>
              <a:buAutoNum type="arabicPeriod" startAt="4"/>
            </a:pPr>
            <a:r>
              <a:rPr lang="en-US" sz="3600" b="1">
                <a:solidFill>
                  <a:schemeClr val="bg1"/>
                </a:solidFill>
                <a:latin typeface="Calibri" pitchFamily="34" charset="0"/>
              </a:rPr>
              <a:t>賞識, 敬重, </a:t>
            </a:r>
          </a:p>
          <a:p>
            <a:pPr marL="742950" indent="-742950"/>
            <a:r>
              <a:rPr lang="en-US" sz="3600" b="1">
                <a:solidFill>
                  <a:schemeClr val="bg1"/>
                </a:solidFill>
                <a:latin typeface="Calibri" pitchFamily="34" charset="0"/>
              </a:rPr>
              <a:t>	渴慕</a:t>
            </a:r>
          </a:p>
        </p:txBody>
      </p:sp>
      <p:cxnSp>
        <p:nvCxnSpPr>
          <p:cNvPr id="16" name="Straight Arrow Connector 15"/>
          <p:cNvCxnSpPr/>
          <p:nvPr/>
        </p:nvCxnSpPr>
        <p:spPr>
          <a:xfrm rot="5400000">
            <a:off x="5144294" y="1785144"/>
            <a:ext cx="714375" cy="1587"/>
          </a:xfrm>
          <a:prstGeom prst="straightConnector1">
            <a:avLst/>
          </a:prstGeom>
          <a:ln w="7620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 rot="5400000">
            <a:off x="5144294" y="2999582"/>
            <a:ext cx="714375" cy="1587"/>
          </a:xfrm>
          <a:prstGeom prst="straightConnector1">
            <a:avLst/>
          </a:prstGeom>
          <a:ln w="7620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rot="5400000">
            <a:off x="5144294" y="4285457"/>
            <a:ext cx="714375" cy="1587"/>
          </a:xfrm>
          <a:prstGeom prst="straightConnector1">
            <a:avLst/>
          </a:prstGeom>
          <a:ln w="7620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 rot="5400000">
            <a:off x="5144294" y="5499894"/>
            <a:ext cx="714375" cy="1587"/>
          </a:xfrm>
          <a:prstGeom prst="straightConnector1">
            <a:avLst/>
          </a:prstGeom>
          <a:ln w="7620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4"/>
          <p:cNvSpPr txBox="1">
            <a:spLocks noChangeArrowheads="1"/>
          </p:cNvSpPr>
          <p:nvPr/>
        </p:nvSpPr>
        <p:spPr bwMode="auto">
          <a:xfrm>
            <a:off x="4786313" y="285750"/>
            <a:ext cx="1819275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4800" b="1">
                <a:solidFill>
                  <a:srgbClr val="FFFF00"/>
                </a:solidFill>
                <a:latin typeface="Calibri" pitchFamily="34" charset="0"/>
              </a:rPr>
              <a:t>祂/神</a:t>
            </a:r>
            <a:r>
              <a:rPr lang="en-US" sz="4800" b="1">
                <a:solidFill>
                  <a:schemeClr val="bg1"/>
                </a:solidFill>
                <a:latin typeface="Calibri" pitchFamily="34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85" decel="100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385" decel="100000"/>
                                        <p:tgtEl>
                                          <p:spTgt spid="2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385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385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7504" y="0"/>
            <a:ext cx="8928992" cy="6740307"/>
          </a:xfrm>
          <a:prstGeom prst="rect">
            <a:avLst/>
          </a:prstGeom>
          <a:ln>
            <a:solidFill>
              <a:srgbClr val="660066"/>
            </a:solidFill>
          </a:ln>
        </p:spPr>
        <p:txBody>
          <a:bodyPr wrap="square">
            <a:spAutoFit/>
          </a:bodyPr>
          <a:lstStyle/>
          <a:p>
            <a:pPr>
              <a:buSzPct val="70000"/>
            </a:pPr>
            <a:r>
              <a:rPr lang="zh-TW" altLang="en-US" sz="5400" b="1" dirty="0" smtClean="0"/>
              <a:t>使你們</a:t>
            </a:r>
            <a:r>
              <a:rPr lang="zh-TW" altLang="en-US" sz="5400" b="1" dirty="0" smtClean="0">
                <a:solidFill>
                  <a:srgbClr val="7030A0"/>
                </a:solidFill>
              </a:rPr>
              <a:t>真知道他</a:t>
            </a:r>
            <a:endParaRPr lang="en-CA" altLang="zh-TW" sz="5400" b="1" dirty="0" smtClean="0">
              <a:solidFill>
                <a:srgbClr val="7030A0"/>
              </a:solidFill>
            </a:endParaRPr>
          </a:p>
          <a:p>
            <a:pPr>
              <a:buSzPct val="70000"/>
              <a:buFont typeface="Courier New" pitchFamily="49" charset="0"/>
              <a:buChar char="o"/>
            </a:pPr>
            <a:r>
              <a:rPr lang="zh-TW" altLang="en-US" sz="5400" b="1" dirty="0" smtClean="0"/>
              <a:t> </a:t>
            </a:r>
            <a:r>
              <a:rPr lang="zh-TW" altLang="en-US" sz="5400" b="1" dirty="0" smtClean="0">
                <a:solidFill>
                  <a:srgbClr val="FF0000"/>
                </a:solidFill>
              </a:rPr>
              <a:t>既</a:t>
            </a:r>
            <a:r>
              <a:rPr lang="zh-TW" altLang="en-US" sz="5400" b="1" dirty="0" smtClean="0"/>
              <a:t>照明你們心中的眼睛</a:t>
            </a:r>
            <a:r>
              <a:rPr lang="en-CA" altLang="zh-TW" sz="5400" b="1" dirty="0" smtClean="0"/>
              <a:t>, </a:t>
            </a:r>
          </a:p>
          <a:p>
            <a:pPr>
              <a:buSzPct val="70000"/>
              <a:buFont typeface="Courier New" pitchFamily="49" charset="0"/>
              <a:buChar char="o"/>
            </a:pPr>
            <a:r>
              <a:rPr lang="en-CA" altLang="zh-TW" sz="5400" b="1" dirty="0" smtClean="0"/>
              <a:t> </a:t>
            </a:r>
            <a:r>
              <a:rPr lang="zh-TW" altLang="en-US" sz="5400" b="1" dirty="0" smtClean="0">
                <a:solidFill>
                  <a:srgbClr val="FF0000"/>
                </a:solidFill>
              </a:rPr>
              <a:t>使</a:t>
            </a:r>
            <a:r>
              <a:rPr lang="zh-TW" altLang="en-US" sz="5400" b="1" dirty="0" smtClean="0"/>
              <a:t>你們</a:t>
            </a:r>
            <a:r>
              <a:rPr lang="zh-TW" altLang="en-US" sz="5400" b="1" dirty="0" smtClean="0">
                <a:solidFill>
                  <a:srgbClr val="00FF00"/>
                </a:solidFill>
              </a:rPr>
              <a:t>知道</a:t>
            </a:r>
            <a:r>
              <a:rPr lang="en-CA" altLang="zh-TW" sz="5400" b="1" dirty="0" smtClean="0"/>
              <a:t>:</a:t>
            </a:r>
          </a:p>
          <a:p>
            <a:pPr lvl="1">
              <a:buSzPct val="70000"/>
              <a:buFont typeface="Wingdings" pitchFamily="2" charset="2"/>
              <a:buChar char="§"/>
            </a:pPr>
            <a:r>
              <a:rPr lang="zh-TW" altLang="en-US" sz="5400" b="1" dirty="0" smtClean="0"/>
              <a:t>他的恩召    有</a:t>
            </a:r>
            <a:r>
              <a:rPr lang="zh-TW" altLang="en-US" sz="5400" b="1" dirty="0" smtClean="0">
                <a:solidFill>
                  <a:srgbClr val="FF0000"/>
                </a:solidFill>
              </a:rPr>
              <a:t>何等</a:t>
            </a:r>
            <a:r>
              <a:rPr lang="zh-TW" altLang="en-US" sz="5400" b="1" dirty="0" smtClean="0"/>
              <a:t>指望</a:t>
            </a:r>
            <a:endParaRPr lang="en-CA" altLang="zh-TW" sz="5400" b="1" dirty="0" smtClean="0"/>
          </a:p>
          <a:p>
            <a:pPr lvl="1">
              <a:buSzPct val="70000"/>
              <a:buFont typeface="Wingdings" pitchFamily="2" charset="2"/>
              <a:buChar char="§"/>
            </a:pPr>
            <a:r>
              <a:rPr lang="zh-TW" altLang="en-US" sz="5400" b="1" dirty="0" smtClean="0"/>
              <a:t>他在聖徒中得的基業</a:t>
            </a:r>
            <a:endParaRPr lang="en-CA" altLang="zh-TW" sz="5400" b="1" dirty="0" smtClean="0"/>
          </a:p>
          <a:p>
            <a:pPr lvl="1">
              <a:buSzPct val="70000"/>
            </a:pPr>
            <a:r>
              <a:rPr lang="en-CA" altLang="zh-TW" sz="5400" b="1" dirty="0" smtClean="0"/>
              <a:t>	   </a:t>
            </a:r>
            <a:r>
              <a:rPr lang="zh-TW" altLang="en-US" sz="5400" b="1" dirty="0" smtClean="0"/>
              <a:t>有</a:t>
            </a:r>
            <a:r>
              <a:rPr lang="zh-TW" altLang="en-US" sz="5400" b="1" dirty="0" smtClean="0">
                <a:solidFill>
                  <a:srgbClr val="FF0000"/>
                </a:solidFill>
              </a:rPr>
              <a:t>何等</a:t>
            </a:r>
            <a:r>
              <a:rPr lang="zh-TW" altLang="en-US" sz="5400" b="1" dirty="0" smtClean="0"/>
              <a:t>豐盛的榮耀</a:t>
            </a:r>
            <a:endParaRPr lang="en-CA" altLang="zh-TW" sz="5400" b="1" dirty="0" smtClean="0"/>
          </a:p>
          <a:p>
            <a:pPr lvl="1">
              <a:buSzPct val="70000"/>
              <a:buFont typeface="Wingdings" pitchFamily="2" charset="2"/>
              <a:buChar char="§"/>
            </a:pPr>
            <a:r>
              <a:rPr lang="zh-TW" altLang="en-US" sz="5400" b="1" dirty="0" smtClean="0"/>
              <a:t>他</a:t>
            </a:r>
            <a:r>
              <a:rPr lang="zh-TW" altLang="en-US" sz="5400" b="1" dirty="0" smtClean="0">
                <a:solidFill>
                  <a:srgbClr val="00FF00"/>
                </a:solidFill>
              </a:rPr>
              <a:t>於</a:t>
            </a:r>
            <a:r>
              <a:rPr lang="zh-TW" altLang="en-US" sz="5400" b="1" dirty="0" smtClean="0"/>
              <a:t>我們這信的人</a:t>
            </a:r>
            <a:endParaRPr lang="en-CA" altLang="zh-TW" sz="5400" b="1" dirty="0" smtClean="0"/>
          </a:p>
          <a:p>
            <a:pPr lvl="1">
              <a:buSzPct val="70000"/>
            </a:pPr>
            <a:r>
              <a:rPr lang="en-CA" altLang="zh-TW" sz="5400" b="1" dirty="0" smtClean="0"/>
              <a:t>  </a:t>
            </a:r>
            <a:r>
              <a:rPr lang="zh-TW" altLang="en-US" sz="5400" b="1" dirty="0" smtClean="0"/>
              <a:t>所顯的能力      是</a:t>
            </a:r>
            <a:r>
              <a:rPr lang="zh-TW" altLang="en-US" sz="5400" b="1" dirty="0" smtClean="0">
                <a:solidFill>
                  <a:srgbClr val="FF0000"/>
                </a:solidFill>
              </a:rPr>
              <a:t>何等</a:t>
            </a:r>
            <a:r>
              <a:rPr lang="zh-TW" altLang="en-US" sz="5400" b="1" dirty="0" smtClean="0"/>
              <a:t>浩大</a:t>
            </a:r>
            <a:endParaRPr lang="en-CA" altLang="zh-TW" sz="54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Box 1"/>
          <p:cNvSpPr txBox="1">
            <a:spLocks noChangeArrowheads="1"/>
          </p:cNvSpPr>
          <p:nvPr/>
        </p:nvSpPr>
        <p:spPr bwMode="auto">
          <a:xfrm>
            <a:off x="3929063" y="357188"/>
            <a:ext cx="1555750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Calibri" pitchFamily="34" charset="0"/>
              </a:rPr>
              <a:t>回 應</a:t>
            </a:r>
          </a:p>
        </p:txBody>
      </p:sp>
      <p:sp>
        <p:nvSpPr>
          <p:cNvPr id="24579" name="TextBox 2"/>
          <p:cNvSpPr txBox="1">
            <a:spLocks noChangeArrowheads="1"/>
          </p:cNvSpPr>
          <p:nvPr/>
        </p:nvSpPr>
        <p:spPr bwMode="auto">
          <a:xfrm>
            <a:off x="785813" y="2214563"/>
            <a:ext cx="2297112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 typeface="Arial" charset="0"/>
              <a:buChar char="•"/>
            </a:pPr>
            <a:r>
              <a:rPr lang="en-US" sz="3600" b="1">
                <a:solidFill>
                  <a:schemeClr val="bg1"/>
                </a:solidFill>
                <a:latin typeface="Calibri" pitchFamily="34" charset="0"/>
              </a:rPr>
              <a:t> 百尺竿頭</a:t>
            </a:r>
          </a:p>
        </p:txBody>
      </p:sp>
      <p:sp>
        <p:nvSpPr>
          <p:cNvPr id="24580" name="TextBox 3"/>
          <p:cNvSpPr txBox="1">
            <a:spLocks noChangeArrowheads="1"/>
          </p:cNvSpPr>
          <p:nvPr/>
        </p:nvSpPr>
        <p:spPr bwMode="auto">
          <a:xfrm>
            <a:off x="785813" y="1357313"/>
            <a:ext cx="137477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 typeface="Arial" charset="0"/>
              <a:buChar char="•"/>
            </a:pPr>
            <a:r>
              <a:rPr lang="en-US" sz="3600" b="1">
                <a:solidFill>
                  <a:schemeClr val="bg1"/>
                </a:solidFill>
                <a:latin typeface="Calibri" pitchFamily="34" charset="0"/>
              </a:rPr>
              <a:t> 基礎</a:t>
            </a:r>
          </a:p>
        </p:txBody>
      </p:sp>
      <p:sp>
        <p:nvSpPr>
          <p:cNvPr id="9221" name="TextBox 4"/>
          <p:cNvSpPr txBox="1">
            <a:spLocks noChangeArrowheads="1"/>
          </p:cNvSpPr>
          <p:nvPr/>
        </p:nvSpPr>
        <p:spPr bwMode="auto">
          <a:xfrm>
            <a:off x="785813" y="3071813"/>
            <a:ext cx="6913562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 typeface="Arial" charset="0"/>
              <a:buChar char="•"/>
            </a:pPr>
            <a:r>
              <a:rPr lang="en-US" sz="3600" b="1">
                <a:solidFill>
                  <a:srgbClr val="FFFF00"/>
                </a:solidFill>
                <a:latin typeface="Calibri" pitchFamily="34" charset="0"/>
              </a:rPr>
              <a:t> 高峯 = [真]知道  祂 – 那施恩的神</a:t>
            </a:r>
          </a:p>
        </p:txBody>
      </p:sp>
      <p:sp>
        <p:nvSpPr>
          <p:cNvPr id="9222" name="TextBox 5"/>
          <p:cNvSpPr txBox="1">
            <a:spLocks noChangeArrowheads="1"/>
          </p:cNvSpPr>
          <p:nvPr/>
        </p:nvSpPr>
        <p:spPr bwMode="auto">
          <a:xfrm>
            <a:off x="785813" y="3857625"/>
            <a:ext cx="550545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 typeface="Arial" charset="0"/>
              <a:buChar char="•"/>
            </a:pPr>
            <a:r>
              <a:rPr lang="en-US" sz="3600" b="1">
                <a:solidFill>
                  <a:schemeClr val="bg1"/>
                </a:solidFill>
                <a:latin typeface="Calibri" pitchFamily="34" charset="0"/>
              </a:rPr>
              <a:t> 領畧 – 神所施豐盛的恩福</a:t>
            </a:r>
          </a:p>
        </p:txBody>
      </p:sp>
      <p:sp>
        <p:nvSpPr>
          <p:cNvPr id="9223" name="TextBox 6"/>
          <p:cNvSpPr txBox="1">
            <a:spLocks noChangeArrowheads="1"/>
          </p:cNvSpPr>
          <p:nvPr/>
        </p:nvSpPr>
        <p:spPr bwMode="auto">
          <a:xfrm>
            <a:off x="1571625" y="4572000"/>
            <a:ext cx="2954338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 typeface="Courier New" pitchFamily="49" charset="0"/>
              <a:buChar char="o"/>
            </a:pPr>
            <a:r>
              <a:rPr lang="en-US" sz="3600" b="1">
                <a:solidFill>
                  <a:schemeClr val="bg1"/>
                </a:solidFill>
                <a:latin typeface="Calibri" pitchFamily="34" charset="0"/>
              </a:rPr>
              <a:t> 恩召 – 指望 </a:t>
            </a:r>
          </a:p>
          <a:p>
            <a:pPr>
              <a:buFont typeface="Courier New" pitchFamily="49" charset="0"/>
              <a:buChar char="o"/>
            </a:pPr>
            <a:r>
              <a:rPr lang="en-US" sz="3600" b="1">
                <a:solidFill>
                  <a:schemeClr val="bg1"/>
                </a:solidFill>
                <a:latin typeface="Calibri" pitchFamily="34" charset="0"/>
              </a:rPr>
              <a:t> 產業 – 榮耀 </a:t>
            </a:r>
          </a:p>
          <a:p>
            <a:pPr>
              <a:buFont typeface="Courier New" pitchFamily="49" charset="0"/>
              <a:buChar char="o"/>
            </a:pPr>
            <a:r>
              <a:rPr lang="en-US" sz="3600" b="1">
                <a:solidFill>
                  <a:schemeClr val="bg1"/>
                </a:solidFill>
                <a:latin typeface="Calibri" pitchFamily="34" charset="0"/>
              </a:rPr>
              <a:t> 能力 – 浩大</a:t>
            </a:r>
            <a:r>
              <a:rPr lang="en-US" altLang="zh-TW" sz="3600" b="1">
                <a:solidFill>
                  <a:schemeClr val="bg1"/>
                </a:solidFill>
                <a:latin typeface="Calibri" pitchFamily="34" charset="0"/>
              </a:rPr>
              <a:t> </a:t>
            </a:r>
            <a:endParaRPr lang="en-US" sz="3600" b="1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5072063" y="4500563"/>
            <a:ext cx="2147887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TW" altLang="en-US" sz="6000" b="1">
                <a:solidFill>
                  <a:srgbClr val="FFFF00"/>
                </a:solidFill>
                <a:latin typeface="Calibri" pitchFamily="34" charset="0"/>
              </a:rPr>
              <a:t>何等</a:t>
            </a:r>
            <a:r>
              <a:rPr lang="en-US" altLang="zh-TW" sz="6000" b="1">
                <a:solidFill>
                  <a:srgbClr val="FFFF00"/>
                </a:solidFill>
                <a:latin typeface="Calibri" pitchFamily="34" charset="0"/>
              </a:rPr>
              <a:t>! </a:t>
            </a:r>
            <a:endParaRPr lang="en-US" sz="6000" b="1">
              <a:solidFill>
                <a:srgbClr val="FFFF00"/>
              </a:solidFill>
              <a:latin typeface="Calibri" pitchFamily="34" charset="0"/>
            </a:endParaRPr>
          </a:p>
        </p:txBody>
      </p:sp>
      <p:sp>
        <p:nvSpPr>
          <p:cNvPr id="9" name="TextBox 6"/>
          <p:cNvSpPr txBox="1">
            <a:spLocks noChangeArrowheads="1"/>
          </p:cNvSpPr>
          <p:nvPr/>
        </p:nvSpPr>
        <p:spPr bwMode="auto">
          <a:xfrm>
            <a:off x="4857750" y="5643563"/>
            <a:ext cx="4040188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 sz="5400" b="1">
                <a:solidFill>
                  <a:srgbClr val="FFFF00"/>
                </a:solidFill>
                <a:latin typeface="Calibri" pitchFamily="34" charset="0"/>
              </a:rPr>
              <a:t>What? How? </a:t>
            </a:r>
            <a:endParaRPr lang="en-US" sz="5400" b="1">
              <a:solidFill>
                <a:srgbClr val="FFFF00"/>
              </a:solidFill>
              <a:latin typeface="Calibri" pitchFamily="34" charset="0"/>
            </a:endParaRPr>
          </a:p>
        </p:txBody>
      </p:sp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5786438" y="5572125"/>
            <a:ext cx="2671762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 sz="6000" b="1">
                <a:solidFill>
                  <a:srgbClr val="FF0000"/>
                </a:solidFill>
                <a:latin typeface="Arial Black" pitchFamily="34" charset="0"/>
              </a:rPr>
              <a:t>Wow! </a:t>
            </a:r>
            <a:endParaRPr lang="en-US" sz="6000" b="1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1" grpId="0"/>
      <p:bldP spid="9222" grpId="0"/>
      <p:bldP spid="9223" grpId="0"/>
      <p:bldP spid="10" grpId="0"/>
      <p:bldP spid="9" grpId="0"/>
      <p:bldP spid="9" grpId="1"/>
      <p:bldP spid="11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Box 1"/>
          <p:cNvSpPr txBox="1">
            <a:spLocks noChangeArrowheads="1"/>
          </p:cNvSpPr>
          <p:nvPr/>
        </p:nvSpPr>
        <p:spPr bwMode="auto">
          <a:xfrm>
            <a:off x="3857625" y="214313"/>
            <a:ext cx="1555750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Calibri" pitchFamily="34" charset="0"/>
              </a:rPr>
              <a:t>回 應</a:t>
            </a:r>
          </a:p>
        </p:txBody>
      </p:sp>
      <p:sp>
        <p:nvSpPr>
          <p:cNvPr id="9219" name="TextBox 2"/>
          <p:cNvSpPr txBox="1">
            <a:spLocks noChangeArrowheads="1"/>
          </p:cNvSpPr>
          <p:nvPr/>
        </p:nvSpPr>
        <p:spPr bwMode="auto">
          <a:xfrm>
            <a:off x="785813" y="2214563"/>
            <a:ext cx="2297112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 typeface="Arial" charset="0"/>
              <a:buChar char="•"/>
            </a:pPr>
            <a:r>
              <a:rPr lang="en-US" sz="3600" b="1">
                <a:solidFill>
                  <a:schemeClr val="bg1"/>
                </a:solidFill>
                <a:latin typeface="Calibri" pitchFamily="34" charset="0"/>
              </a:rPr>
              <a:t> 百尺竿頭</a:t>
            </a:r>
          </a:p>
        </p:txBody>
      </p:sp>
      <p:sp>
        <p:nvSpPr>
          <p:cNvPr id="9220" name="TextBox 3"/>
          <p:cNvSpPr txBox="1">
            <a:spLocks noChangeArrowheads="1"/>
          </p:cNvSpPr>
          <p:nvPr/>
        </p:nvSpPr>
        <p:spPr bwMode="auto">
          <a:xfrm>
            <a:off x="785813" y="1357313"/>
            <a:ext cx="137477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 typeface="Arial" charset="0"/>
              <a:buChar char="•"/>
            </a:pPr>
            <a:r>
              <a:rPr lang="en-US" sz="3600" b="1">
                <a:solidFill>
                  <a:schemeClr val="bg1"/>
                </a:solidFill>
                <a:latin typeface="Calibri" pitchFamily="34" charset="0"/>
              </a:rPr>
              <a:t> 基礎</a:t>
            </a:r>
          </a:p>
        </p:txBody>
      </p:sp>
      <p:sp>
        <p:nvSpPr>
          <p:cNvPr id="9221" name="TextBox 4"/>
          <p:cNvSpPr txBox="1">
            <a:spLocks noChangeArrowheads="1"/>
          </p:cNvSpPr>
          <p:nvPr/>
        </p:nvSpPr>
        <p:spPr bwMode="auto">
          <a:xfrm>
            <a:off x="785813" y="3071813"/>
            <a:ext cx="6913562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 typeface="Arial" charset="0"/>
              <a:buChar char="•"/>
            </a:pPr>
            <a:r>
              <a:rPr lang="en-US" sz="3600" b="1">
                <a:solidFill>
                  <a:srgbClr val="FFFF00"/>
                </a:solidFill>
                <a:latin typeface="Calibri" pitchFamily="34" charset="0"/>
              </a:rPr>
              <a:t> 高峯 = [真]知道  祂 – 那施恩的神</a:t>
            </a:r>
          </a:p>
        </p:txBody>
      </p:sp>
      <p:pic>
        <p:nvPicPr>
          <p:cNvPr id="23554" name="Picture 2" descr="Kindergarten Graduatio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4221088"/>
            <a:ext cx="4392488" cy="2908541"/>
          </a:xfrm>
          <a:prstGeom prst="rect">
            <a:avLst/>
          </a:prstGeom>
          <a:noFill/>
        </p:spPr>
      </p:pic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84168" y="4365104"/>
            <a:ext cx="2550140" cy="26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  <p:bldP spid="9220" grpId="0"/>
      <p:bldP spid="9221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1"/>
          <p:cNvSpPr>
            <a:spLocks noChangeArrowheads="1"/>
          </p:cNvSpPr>
          <p:nvPr/>
        </p:nvSpPr>
        <p:spPr bwMode="auto">
          <a:xfrm>
            <a:off x="214313" y="2786063"/>
            <a:ext cx="8715375" cy="206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sz="2000">
                <a:solidFill>
                  <a:schemeClr val="bg1"/>
                </a:solidFill>
              </a:rPr>
              <a:t> </a:t>
            </a:r>
            <a:r>
              <a:rPr lang="zh-TW" altLang="en-US" sz="3200" b="1">
                <a:solidFill>
                  <a:schemeClr val="bg1"/>
                </a:solidFill>
              </a:rPr>
              <a:t>並知道 他 </a:t>
            </a:r>
            <a:r>
              <a:rPr lang="zh-TW" altLang="en-US" sz="3200" b="1">
                <a:solidFill>
                  <a:srgbClr val="FFFF00"/>
                </a:solidFill>
              </a:rPr>
              <a:t>向</a:t>
            </a:r>
            <a:r>
              <a:rPr lang="zh-TW" altLang="en-US" sz="3200" b="1">
                <a:solidFill>
                  <a:schemeClr val="bg1"/>
                </a:solidFill>
              </a:rPr>
              <a:t> 我們這信的人  </a:t>
            </a:r>
            <a:r>
              <a:rPr lang="zh-TW" altLang="en-US" sz="3200" b="1">
                <a:solidFill>
                  <a:srgbClr val="FFFF00"/>
                </a:solidFill>
              </a:rPr>
              <a:t>所顯</a:t>
            </a:r>
            <a:r>
              <a:rPr lang="zh-TW" altLang="en-US" sz="3200" b="1">
                <a:solidFill>
                  <a:schemeClr val="bg1"/>
                </a:solidFill>
              </a:rPr>
              <a:t>的 能力是 </a:t>
            </a:r>
            <a:endParaRPr lang="en-US" altLang="zh-TW" sz="3200" b="1">
              <a:solidFill>
                <a:schemeClr val="bg1"/>
              </a:solidFill>
            </a:endParaRPr>
          </a:p>
          <a:p>
            <a:r>
              <a:rPr lang="zh-TW" altLang="en-US" sz="3200" b="1">
                <a:solidFill>
                  <a:schemeClr val="bg1"/>
                </a:solidFill>
              </a:rPr>
              <a:t>何等浩大</a:t>
            </a:r>
            <a:r>
              <a:rPr lang="en-US" altLang="zh-TW" sz="3200" b="1">
                <a:solidFill>
                  <a:schemeClr val="bg1"/>
                </a:solidFill>
              </a:rPr>
              <a:t>,</a:t>
            </a:r>
            <a:r>
              <a:rPr lang="zh-TW" altLang="en-US" sz="3200" b="1">
                <a:solidFill>
                  <a:schemeClr val="bg1"/>
                </a:solidFill>
              </a:rPr>
              <a:t>  </a:t>
            </a:r>
            <a:r>
              <a:rPr lang="zh-TW" altLang="en-US" sz="3200" b="1">
                <a:solidFill>
                  <a:srgbClr val="FF99CC"/>
                </a:solidFill>
              </a:rPr>
              <a:t>就是</a:t>
            </a:r>
            <a:r>
              <a:rPr lang="en-US" altLang="zh-TW" sz="3200" b="1">
                <a:solidFill>
                  <a:srgbClr val="FF99CC"/>
                </a:solidFill>
              </a:rPr>
              <a:t>:</a:t>
            </a:r>
            <a:r>
              <a:rPr lang="zh-TW" altLang="en-US" sz="3200" b="1">
                <a:solidFill>
                  <a:srgbClr val="FF99CC"/>
                </a:solidFill>
              </a:rPr>
              <a:t> </a:t>
            </a:r>
            <a:r>
              <a:rPr lang="zh-TW" altLang="en-US" sz="3200" b="1">
                <a:solidFill>
                  <a:srgbClr val="00FF00"/>
                </a:solidFill>
              </a:rPr>
              <a:t>照</a:t>
            </a:r>
            <a:r>
              <a:rPr lang="zh-TW" altLang="en-US" sz="3200" b="1">
                <a:solidFill>
                  <a:schemeClr val="bg1"/>
                </a:solidFill>
              </a:rPr>
              <a:t>他在基督身上所運行的大能大力</a:t>
            </a:r>
            <a:r>
              <a:rPr lang="en-US" altLang="zh-TW" sz="3200" b="1">
                <a:solidFill>
                  <a:schemeClr val="bg1"/>
                </a:solidFill>
              </a:rPr>
              <a:t>,</a:t>
            </a:r>
            <a:r>
              <a:rPr lang="zh-TW" altLang="en-US" sz="3200" b="1">
                <a:solidFill>
                  <a:schemeClr val="bg1"/>
                </a:solidFill>
              </a:rPr>
              <a:t>  使他從死裡復活</a:t>
            </a:r>
            <a:r>
              <a:rPr lang="en-US" altLang="zh-TW" sz="3200" b="1">
                <a:solidFill>
                  <a:schemeClr val="bg1"/>
                </a:solidFill>
              </a:rPr>
              <a:t>,</a:t>
            </a:r>
            <a:r>
              <a:rPr lang="zh-TW" altLang="en-US" sz="3200" b="1">
                <a:solidFill>
                  <a:schemeClr val="bg1"/>
                </a:solidFill>
              </a:rPr>
              <a:t> 叫他在天上坐在自己的右邊</a:t>
            </a:r>
            <a:r>
              <a:rPr lang="en-US" altLang="zh-TW" sz="3200" b="1">
                <a:solidFill>
                  <a:schemeClr val="bg1"/>
                </a:solidFill>
              </a:rPr>
              <a:t>, …					</a:t>
            </a:r>
            <a:r>
              <a:rPr lang="zh-TW" altLang="en-US" sz="2000">
                <a:solidFill>
                  <a:schemeClr val="bg1"/>
                </a:solidFill>
              </a:rPr>
              <a:t>以 弗 所 書 </a:t>
            </a:r>
            <a:r>
              <a:rPr lang="en-US" altLang="zh-TW" sz="2000">
                <a:solidFill>
                  <a:schemeClr val="bg1"/>
                </a:solidFill>
              </a:rPr>
              <a:t>1:19-20</a:t>
            </a:r>
            <a:endParaRPr lang="zh-TW" altLang="en-US" sz="2000" b="1">
              <a:solidFill>
                <a:schemeClr val="bg1"/>
              </a:solidFill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214313" y="5214938"/>
            <a:ext cx="8715375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TW" altLang="en-US" sz="3200" b="1">
                <a:solidFill>
                  <a:schemeClr val="bg1"/>
                </a:solidFill>
              </a:rPr>
              <a:t>現在的苦楚  若比起 將來要 </a:t>
            </a:r>
            <a:r>
              <a:rPr lang="zh-TW" altLang="en-US" sz="3200" b="1">
                <a:solidFill>
                  <a:srgbClr val="FFFF00"/>
                </a:solidFill>
              </a:rPr>
              <a:t>顯於 </a:t>
            </a:r>
            <a:r>
              <a:rPr lang="zh-TW" altLang="en-US" sz="3200" b="1">
                <a:solidFill>
                  <a:schemeClr val="bg1"/>
                </a:solidFill>
              </a:rPr>
              <a:t>我們的榮耀 </a:t>
            </a:r>
            <a:endParaRPr lang="en-US" altLang="zh-TW" sz="3200" b="1">
              <a:solidFill>
                <a:schemeClr val="bg1"/>
              </a:solidFill>
            </a:endParaRPr>
          </a:p>
          <a:p>
            <a:r>
              <a:rPr lang="zh-TW" altLang="en-US" sz="3200" b="1">
                <a:solidFill>
                  <a:schemeClr val="bg1"/>
                </a:solidFill>
              </a:rPr>
              <a:t>就不足介意了</a:t>
            </a:r>
            <a:r>
              <a:rPr lang="en-US" altLang="zh-TW" sz="3200" b="1">
                <a:solidFill>
                  <a:schemeClr val="bg1"/>
                </a:solidFill>
              </a:rPr>
              <a:t>.					</a:t>
            </a:r>
            <a:r>
              <a:rPr lang="zh-TW" altLang="en-US" sz="2000">
                <a:solidFill>
                  <a:schemeClr val="bg1"/>
                </a:solidFill>
              </a:rPr>
              <a:t>羅 馬 書 </a:t>
            </a:r>
            <a:r>
              <a:rPr lang="en-US" altLang="zh-TW" sz="2000">
                <a:solidFill>
                  <a:schemeClr val="bg1"/>
                </a:solidFill>
              </a:rPr>
              <a:t>8:18</a:t>
            </a:r>
            <a:endParaRPr lang="en-US" sz="2000" b="1">
              <a:solidFill>
                <a:schemeClr val="bg1"/>
              </a:solidFill>
            </a:endParaRPr>
          </a:p>
        </p:txBody>
      </p:sp>
      <p:sp>
        <p:nvSpPr>
          <p:cNvPr id="25604" name="TextBox 3"/>
          <p:cNvSpPr txBox="1">
            <a:spLocks noChangeArrowheads="1"/>
          </p:cNvSpPr>
          <p:nvPr/>
        </p:nvSpPr>
        <p:spPr bwMode="auto">
          <a:xfrm>
            <a:off x="76200" y="214313"/>
            <a:ext cx="9067800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800" b="1">
                <a:solidFill>
                  <a:schemeClr val="bg1"/>
                </a:solidFill>
              </a:rPr>
              <a:t>The  exceedingly greatness of His power </a:t>
            </a:r>
          </a:p>
          <a:p>
            <a:r>
              <a:rPr lang="en-US" sz="2800" b="1"/>
              <a:t>‘in-through’  us, …</a:t>
            </a:r>
          </a:p>
          <a:p>
            <a:r>
              <a:rPr lang="en-US" sz="2800" b="1">
                <a:solidFill>
                  <a:schemeClr val="bg1"/>
                </a:solidFill>
              </a:rPr>
              <a:t>which He has worked in Christ, when He raised Him</a:t>
            </a:r>
          </a:p>
          <a:p>
            <a:r>
              <a:rPr lang="en-US" sz="2800" b="1">
                <a:solidFill>
                  <a:schemeClr val="bg1"/>
                </a:solidFill>
              </a:rPr>
              <a:t>from the dead, &amp; seated Him in heaven … 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214313" y="642938"/>
            <a:ext cx="33369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800" b="1">
                <a:solidFill>
                  <a:srgbClr val="FFFF00"/>
                </a:solidFill>
              </a:rPr>
              <a:t>‘in-through’  us, 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7504" y="0"/>
            <a:ext cx="8928992" cy="6678751"/>
          </a:xfrm>
          <a:prstGeom prst="rect">
            <a:avLst/>
          </a:prstGeom>
          <a:ln>
            <a:solidFill>
              <a:srgbClr val="660066"/>
            </a:solidFill>
          </a:ln>
        </p:spPr>
        <p:txBody>
          <a:bodyPr wrap="square">
            <a:spAutoFit/>
          </a:bodyPr>
          <a:lstStyle/>
          <a:p>
            <a:pPr>
              <a:buSzPct val="70000"/>
            </a:pPr>
            <a:r>
              <a:rPr lang="en-CA" altLang="zh-TW" sz="4000" b="1" dirty="0" smtClean="0"/>
              <a:t>= </a:t>
            </a:r>
            <a:r>
              <a:rPr lang="zh-TW" altLang="en-US" sz="4000" b="1" dirty="0" smtClean="0"/>
              <a:t>就是照他在基督身上所運行的大能大</a:t>
            </a:r>
            <a:endParaRPr lang="en-CA" altLang="zh-TW" sz="4000" b="1" dirty="0" smtClean="0"/>
          </a:p>
          <a:p>
            <a:pPr lvl="2">
              <a:buSzPct val="70000"/>
              <a:buFontTx/>
              <a:buChar char="-"/>
            </a:pPr>
            <a:r>
              <a:rPr lang="zh-TW" altLang="en-US" sz="3800" b="1" dirty="0" smtClean="0"/>
              <a:t> 使他從死裡復活</a:t>
            </a:r>
            <a:endParaRPr lang="en-CA" altLang="zh-TW" sz="3800" b="1" dirty="0" smtClean="0"/>
          </a:p>
          <a:p>
            <a:pPr lvl="2">
              <a:buSzPct val="70000"/>
              <a:buFontTx/>
              <a:buChar char="-"/>
            </a:pPr>
            <a:r>
              <a:rPr lang="zh-TW" altLang="en-US" sz="3800" b="1" dirty="0" smtClean="0"/>
              <a:t> 叫他在天上坐在自己的右邊</a:t>
            </a:r>
            <a:endParaRPr lang="en-CA" altLang="zh-TW" sz="3800" b="1" dirty="0" smtClean="0"/>
          </a:p>
          <a:p>
            <a:pPr lvl="2">
              <a:buSzPct val="70000"/>
            </a:pPr>
            <a:r>
              <a:rPr lang="en-CA" altLang="zh-TW" sz="3800" b="1" dirty="0" smtClean="0"/>
              <a:t>  </a:t>
            </a:r>
            <a:r>
              <a:rPr lang="zh-TW" altLang="en-US" sz="3800" b="1" dirty="0" smtClean="0"/>
              <a:t>遠超過一切執政的</a:t>
            </a:r>
            <a:r>
              <a:rPr lang="en-CA" altLang="zh-TW" sz="3800" b="1" dirty="0" smtClean="0"/>
              <a:t>, </a:t>
            </a:r>
            <a:r>
              <a:rPr lang="zh-TW" altLang="en-US" sz="3800" b="1" dirty="0" smtClean="0"/>
              <a:t>掌權的</a:t>
            </a:r>
            <a:r>
              <a:rPr lang="en-CA" altLang="zh-TW" sz="3800" b="1" dirty="0" smtClean="0"/>
              <a:t>, </a:t>
            </a:r>
            <a:r>
              <a:rPr lang="zh-TW" altLang="en-US" sz="3800" b="1" dirty="0" smtClean="0"/>
              <a:t>有能的</a:t>
            </a:r>
            <a:r>
              <a:rPr lang="en-CA" altLang="zh-TW" sz="3800" b="1" dirty="0" smtClean="0"/>
              <a:t>,   </a:t>
            </a:r>
          </a:p>
          <a:p>
            <a:pPr lvl="2">
              <a:buSzPct val="70000"/>
            </a:pPr>
            <a:r>
              <a:rPr lang="en-CA" altLang="zh-TW" sz="3800" b="1" dirty="0" smtClean="0"/>
              <a:t>  </a:t>
            </a:r>
            <a:r>
              <a:rPr lang="zh-TW" altLang="en-US" sz="3800" b="1" dirty="0" smtClean="0"/>
              <a:t>主治的和一切 有名的</a:t>
            </a:r>
            <a:r>
              <a:rPr lang="en-CA" altLang="zh-TW" sz="3800" b="1" dirty="0" smtClean="0"/>
              <a:t>, </a:t>
            </a:r>
          </a:p>
          <a:p>
            <a:pPr lvl="2">
              <a:buSzPct val="70000"/>
            </a:pPr>
            <a:r>
              <a:rPr lang="en-CA" altLang="zh-TW" sz="3800" b="1" dirty="0" smtClean="0"/>
              <a:t>  </a:t>
            </a:r>
            <a:r>
              <a:rPr lang="zh-TW" altLang="en-US" sz="3800" b="1" dirty="0" smtClean="0"/>
              <a:t>不但是今世的</a:t>
            </a:r>
            <a:r>
              <a:rPr lang="en-CA" altLang="zh-TW" sz="3800" b="1" dirty="0" smtClean="0"/>
              <a:t>, </a:t>
            </a:r>
            <a:r>
              <a:rPr lang="zh-TW" altLang="en-US" sz="3800" b="1" dirty="0" smtClean="0"/>
              <a:t>連來世的也都超過了</a:t>
            </a:r>
            <a:endParaRPr lang="en-CA" altLang="zh-TW" sz="3800" b="1" dirty="0" smtClean="0"/>
          </a:p>
          <a:p>
            <a:pPr lvl="2">
              <a:buSzPct val="70000"/>
            </a:pPr>
            <a:endParaRPr lang="en-CA" altLang="zh-TW" sz="3800" b="1" dirty="0" smtClean="0"/>
          </a:p>
          <a:p>
            <a:pPr>
              <a:buSzPct val="70000"/>
            </a:pPr>
            <a:r>
              <a:rPr lang="zh-TW" altLang="en-US" sz="4000" b="1" dirty="0" smtClean="0">
                <a:solidFill>
                  <a:srgbClr val="0000FF"/>
                </a:solidFill>
              </a:rPr>
              <a:t>又將萬有服在他的腳下</a:t>
            </a:r>
            <a:r>
              <a:rPr lang="en-CA" altLang="zh-TW" sz="4000" b="1" dirty="0" smtClean="0">
                <a:solidFill>
                  <a:srgbClr val="0000FF"/>
                </a:solidFill>
              </a:rPr>
              <a:t>, </a:t>
            </a:r>
          </a:p>
          <a:p>
            <a:pPr>
              <a:buSzPct val="70000"/>
            </a:pPr>
            <a:r>
              <a:rPr lang="zh-TW" altLang="en-US" sz="4000" b="1" dirty="0" smtClean="0">
                <a:solidFill>
                  <a:srgbClr val="0000FF"/>
                </a:solidFill>
              </a:rPr>
              <a:t>使他為教會做萬有之首</a:t>
            </a:r>
            <a:r>
              <a:rPr lang="en-CA" altLang="zh-TW" sz="4000" b="1" dirty="0" smtClean="0">
                <a:solidFill>
                  <a:srgbClr val="0000FF"/>
                </a:solidFill>
              </a:rPr>
              <a:t>;  </a:t>
            </a:r>
            <a:endParaRPr lang="en-US" altLang="zh-TW" sz="4000" b="1" baseline="30000" dirty="0" smtClean="0">
              <a:solidFill>
                <a:srgbClr val="0000FF"/>
              </a:solidFill>
            </a:endParaRPr>
          </a:p>
          <a:p>
            <a:pPr>
              <a:buSzPct val="70000"/>
            </a:pPr>
            <a:r>
              <a:rPr lang="zh-TW" altLang="en-US" sz="4000" b="1" dirty="0" smtClean="0">
                <a:solidFill>
                  <a:srgbClr val="0000FF"/>
                </a:solidFill>
              </a:rPr>
              <a:t>教會</a:t>
            </a:r>
            <a:r>
              <a:rPr lang="en-CA" altLang="zh-TW" sz="4000" b="1" dirty="0" smtClean="0">
                <a:solidFill>
                  <a:srgbClr val="0000FF"/>
                </a:solidFill>
              </a:rPr>
              <a:t>:  	</a:t>
            </a:r>
            <a:r>
              <a:rPr lang="zh-TW" altLang="en-US" sz="4000" b="1" dirty="0" smtClean="0">
                <a:solidFill>
                  <a:srgbClr val="0000FF"/>
                </a:solidFill>
              </a:rPr>
              <a:t>是</a:t>
            </a:r>
            <a:r>
              <a:rPr lang="zh-TW" altLang="en-US" sz="4000" b="1" dirty="0" smtClean="0">
                <a:solidFill>
                  <a:srgbClr val="FF0000"/>
                </a:solidFill>
              </a:rPr>
              <a:t>他的身體</a:t>
            </a:r>
            <a:r>
              <a:rPr lang="en-CA" altLang="zh-TW" sz="4000" b="1" dirty="0" smtClean="0">
                <a:solidFill>
                  <a:srgbClr val="0000FF"/>
                </a:solidFill>
              </a:rPr>
              <a:t>;   </a:t>
            </a:r>
          </a:p>
          <a:p>
            <a:pPr>
              <a:buSzPct val="70000"/>
            </a:pPr>
            <a:r>
              <a:rPr lang="en-CA" altLang="zh-TW" sz="4000" b="1" dirty="0" smtClean="0">
                <a:solidFill>
                  <a:srgbClr val="0000FF"/>
                </a:solidFill>
              </a:rPr>
              <a:t>		</a:t>
            </a:r>
            <a:r>
              <a:rPr lang="zh-TW" altLang="en-US" sz="4000" b="1" dirty="0" smtClean="0">
                <a:solidFill>
                  <a:srgbClr val="0000FF"/>
                </a:solidFill>
              </a:rPr>
              <a:t>是那</a:t>
            </a:r>
            <a:r>
              <a:rPr lang="zh-TW" altLang="en-US" sz="4000" b="1" dirty="0" smtClean="0">
                <a:solidFill>
                  <a:srgbClr val="FF0000"/>
                </a:solidFill>
              </a:rPr>
              <a:t>充滿萬有者所充滿的</a:t>
            </a:r>
            <a:r>
              <a:rPr lang="en-CA" altLang="zh-TW" sz="4000" b="1" dirty="0" smtClean="0">
                <a:solidFill>
                  <a:srgbClr val="0000FF"/>
                </a:solidFill>
              </a:rPr>
              <a:t>.</a:t>
            </a:r>
            <a:endParaRPr lang="en-CA" sz="4000" b="1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1"/>
          <p:cNvSpPr txBox="1">
            <a:spLocks noChangeArrowheads="1"/>
          </p:cNvSpPr>
          <p:nvPr/>
        </p:nvSpPr>
        <p:spPr bwMode="auto">
          <a:xfrm>
            <a:off x="1071563" y="3571875"/>
            <a:ext cx="5835650" cy="280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8800" b="1">
                <a:solidFill>
                  <a:srgbClr val="FFFF00"/>
                </a:solidFill>
                <a:latin typeface="Calibri" pitchFamily="34" charset="0"/>
              </a:rPr>
              <a:t>那充滿萬有</a:t>
            </a:r>
          </a:p>
          <a:p>
            <a:pPr algn="ctr"/>
            <a:r>
              <a:rPr lang="en-US" sz="8800" b="1">
                <a:solidFill>
                  <a:srgbClr val="FFFF00"/>
                </a:solidFill>
                <a:latin typeface="Calibri" pitchFamily="34" charset="0"/>
              </a:rPr>
              <a:t>所充滿的</a:t>
            </a:r>
          </a:p>
        </p:txBody>
      </p:sp>
      <p:sp>
        <p:nvSpPr>
          <p:cNvPr id="26627" name="TextBox 1"/>
          <p:cNvSpPr txBox="1">
            <a:spLocks noChangeArrowheads="1"/>
          </p:cNvSpPr>
          <p:nvPr/>
        </p:nvSpPr>
        <p:spPr bwMode="auto">
          <a:xfrm>
            <a:off x="2286000" y="214313"/>
            <a:ext cx="4151313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TW" altLang="en-US" sz="5400" b="1">
                <a:solidFill>
                  <a:schemeClr val="bg1"/>
                </a:solidFill>
                <a:latin typeface="Calibri" pitchFamily="34" charset="0"/>
              </a:rPr>
              <a:t>教會的</a:t>
            </a:r>
            <a:r>
              <a:rPr lang="en-US" altLang="zh-TW" sz="5400" b="1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zh-TW" altLang="en-US" sz="5400" b="1">
                <a:solidFill>
                  <a:schemeClr val="bg1"/>
                </a:solidFill>
                <a:latin typeface="Calibri" pitchFamily="34" charset="0"/>
              </a:rPr>
              <a:t>描述 </a:t>
            </a:r>
            <a:r>
              <a:rPr lang="en-US" altLang="zh-TW" sz="5400" b="1">
                <a:solidFill>
                  <a:schemeClr val="bg1"/>
                </a:solidFill>
                <a:latin typeface="Calibri" pitchFamily="34" charset="0"/>
              </a:rPr>
              <a:t>:</a:t>
            </a: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214313" y="1285875"/>
            <a:ext cx="87153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TW" altLang="en-US" sz="3600" b="1">
                <a:solidFill>
                  <a:schemeClr val="bg1"/>
                </a:solidFill>
              </a:rPr>
              <a:t>教會</a:t>
            </a:r>
            <a:r>
              <a:rPr lang="en-US" altLang="zh-TW" sz="3600" b="1">
                <a:solidFill>
                  <a:schemeClr val="bg1"/>
                </a:solidFill>
              </a:rPr>
              <a:t>: </a:t>
            </a:r>
            <a:r>
              <a:rPr lang="zh-TW" altLang="en-US" sz="3600" b="1">
                <a:solidFill>
                  <a:schemeClr val="bg1"/>
                </a:solidFill>
              </a:rPr>
              <a:t> 是 </a:t>
            </a:r>
            <a:r>
              <a:rPr lang="en-US" altLang="zh-TW" sz="3600" b="1">
                <a:solidFill>
                  <a:schemeClr val="bg1"/>
                </a:solidFill>
              </a:rPr>
              <a:t>[</a:t>
            </a:r>
            <a:r>
              <a:rPr lang="zh-TW" altLang="en-US" sz="3600" b="1">
                <a:solidFill>
                  <a:schemeClr val="bg1"/>
                </a:solidFill>
              </a:rPr>
              <a:t>祂的身體 </a:t>
            </a:r>
            <a:r>
              <a:rPr lang="en-US" altLang="zh-TW" sz="3600" b="1">
                <a:solidFill>
                  <a:schemeClr val="bg1"/>
                </a:solidFill>
              </a:rPr>
              <a:t>], </a:t>
            </a: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428750" y="1857375"/>
            <a:ext cx="87153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sz="3600" b="1">
                <a:solidFill>
                  <a:schemeClr val="bg1"/>
                </a:solidFill>
              </a:rPr>
              <a:t> </a:t>
            </a:r>
            <a:r>
              <a:rPr lang="zh-TW" altLang="en-US" sz="3600" b="1">
                <a:solidFill>
                  <a:schemeClr val="bg1"/>
                </a:solidFill>
              </a:rPr>
              <a:t>是 </a:t>
            </a:r>
            <a:r>
              <a:rPr lang="en-US" altLang="zh-TW" sz="3600" b="1">
                <a:solidFill>
                  <a:schemeClr val="bg1"/>
                </a:solidFill>
              </a:rPr>
              <a:t>[</a:t>
            </a:r>
            <a:r>
              <a:rPr lang="zh-TW" altLang="en-US" sz="3600" b="1">
                <a:solidFill>
                  <a:srgbClr val="FFFF00"/>
                </a:solidFill>
              </a:rPr>
              <a:t>那充滿萬有者  所充滿的</a:t>
            </a:r>
            <a:r>
              <a:rPr lang="en-US" altLang="zh-TW" sz="3600" b="1">
                <a:solidFill>
                  <a:schemeClr val="bg1"/>
                </a:solidFill>
              </a:rPr>
              <a:t>]</a:t>
            </a:r>
            <a:endParaRPr lang="en-US" sz="3600" b="1">
              <a:solidFill>
                <a:schemeClr val="bg1"/>
              </a:solidFill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7048500" y="6000750"/>
            <a:ext cx="20955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TW" altLang="en-US" sz="3200" b="1">
                <a:solidFill>
                  <a:srgbClr val="FFFF00"/>
                </a:solidFill>
                <a:latin typeface="Arial Black" pitchFamily="34" charset="0"/>
                <a:sym typeface="Symbol" pitchFamily="18" charset="2"/>
              </a:rPr>
              <a:t></a:t>
            </a:r>
            <a:r>
              <a:rPr lang="zh-TW" altLang="en-US" sz="3200" b="1">
                <a:solidFill>
                  <a:srgbClr val="FFFF00"/>
                </a:solidFill>
                <a:latin typeface="Arial Black" pitchFamily="34" charset="0"/>
              </a:rPr>
              <a:t> </a:t>
            </a:r>
            <a:r>
              <a:rPr lang="en-US" altLang="zh-TW" sz="3200" b="1">
                <a:solidFill>
                  <a:srgbClr val="FFFF00"/>
                </a:solidFill>
                <a:latin typeface="Arial Black" pitchFamily="34" charset="0"/>
              </a:rPr>
              <a:t>3:19b </a:t>
            </a: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285750" y="2428875"/>
            <a:ext cx="87153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sz="2400" b="1">
                <a:solidFill>
                  <a:schemeClr val="bg1"/>
                </a:solidFill>
              </a:rPr>
              <a:t>The Church:  which is – His Body</a:t>
            </a:r>
            <a:r>
              <a:rPr lang="en-US" altLang="zh-TW" sz="3600" b="1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3143250" y="2928938"/>
            <a:ext cx="600075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sz="2400" b="1">
                <a:solidFill>
                  <a:schemeClr val="bg1"/>
                </a:solidFill>
              </a:rPr>
              <a:t> – the fulness of Him, who fills all in all.</a:t>
            </a:r>
            <a:r>
              <a:rPr lang="en-US" altLang="zh-TW" sz="3600" b="1">
                <a:solidFill>
                  <a:schemeClr val="bg1"/>
                </a:solidFill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4" grpId="0"/>
      <p:bldP spid="5" grpId="0"/>
      <p:bldP spid="6" grpId="0"/>
      <p:bldP spid="7" grpId="0"/>
      <p:bldP spid="8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444</TotalTime>
  <Words>1136</Words>
  <Application>Microsoft Office PowerPoint</Application>
  <PresentationFormat>On-screen Show (4:3)</PresentationFormat>
  <Paragraphs>156</Paragraphs>
  <Slides>33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4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SCBC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wlai</dc:creator>
  <cp:lastModifiedBy>wlai</cp:lastModifiedBy>
  <cp:revision>33</cp:revision>
  <dcterms:created xsi:type="dcterms:W3CDTF">2010-04-07T21:12:41Z</dcterms:created>
  <dcterms:modified xsi:type="dcterms:W3CDTF">2013-07-23T19:44:17Z</dcterms:modified>
</cp:coreProperties>
</file>